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63" r:id="rId6"/>
    <p:sldMasterId id="2147484699" r:id="rId7"/>
  </p:sldMasterIdLst>
  <p:notesMasterIdLst>
    <p:notesMasterId r:id="rId20"/>
  </p:notesMasterIdLst>
  <p:handoutMasterIdLst>
    <p:handoutMasterId r:id="rId21"/>
  </p:handoutMasterIdLst>
  <p:sldIdLst>
    <p:sldId id="2460" r:id="rId8"/>
    <p:sldId id="2445" r:id="rId9"/>
    <p:sldId id="2446" r:id="rId10"/>
    <p:sldId id="2459" r:id="rId11"/>
    <p:sldId id="2461" r:id="rId12"/>
    <p:sldId id="2456" r:id="rId13"/>
    <p:sldId id="2453" r:id="rId14"/>
    <p:sldId id="275" r:id="rId15"/>
    <p:sldId id="2389" r:id="rId16"/>
    <p:sldId id="2449" r:id="rId17"/>
    <p:sldId id="2437" r:id="rId18"/>
    <p:sldId id="2458" r:id="rId19"/>
  </p:sldIdLst>
  <p:sldSz cx="12192000" cy="6858000"/>
  <p:notesSz cx="7315200" cy="9601200"/>
  <p:custDataLst>
    <p:tags r:id="rId2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128" userDrawn="1">
          <p15:clr>
            <a:srgbClr val="A4A3A4"/>
          </p15:clr>
        </p15:guide>
        <p15:guide id="2" orient="horz" pos="1008" userDrawn="1">
          <p15:clr>
            <a:srgbClr val="A4A3A4"/>
          </p15:clr>
        </p15:guide>
        <p15:guide id="3" orient="horz" pos="4032" userDrawn="1">
          <p15:clr>
            <a:srgbClr val="A4A3A4"/>
          </p15:clr>
        </p15:guide>
        <p15:guide id="4" orient="horz" pos="151" userDrawn="1">
          <p15:clr>
            <a:srgbClr val="A4A3A4"/>
          </p15:clr>
        </p15:guide>
        <p15:guide id="5" orient="horz" pos="258" userDrawn="1">
          <p15:clr>
            <a:srgbClr val="A4A3A4"/>
          </p15:clr>
        </p15:guide>
        <p15:guide id="6" orient="horz" pos="3894" userDrawn="1">
          <p15:clr>
            <a:srgbClr val="A4A3A4"/>
          </p15:clr>
        </p15:guide>
        <p15:guide id="8" pos="329" userDrawn="1">
          <p15:clr>
            <a:srgbClr val="A4A3A4"/>
          </p15:clr>
        </p15:guide>
        <p15:guide id="9" pos="7392" userDrawn="1">
          <p15:clr>
            <a:srgbClr val="A4A3A4"/>
          </p15:clr>
        </p15:guide>
        <p15:guide id="10" pos="3840" userDrawn="1">
          <p15:clr>
            <a:srgbClr val="A4A3A4"/>
          </p15:clr>
        </p15:guide>
        <p15:guide id="11" pos="453" userDrawn="1">
          <p15:clr>
            <a:srgbClr val="A4A3A4"/>
          </p15:clr>
        </p15:guide>
        <p15:guide id="12" pos="5112" userDrawn="1">
          <p15:clr>
            <a:srgbClr val="A4A3A4"/>
          </p15:clr>
        </p15:guide>
        <p15:guide id="13" pos="7224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ryn Gross" initials="TG" lastIdx="2" clrIdx="6"/>
  <p:cmAuthor id="2" name="Melanie Couton" initials="MAC" lastIdx="4" clrIdx="3"/>
  <p:cmAuthor id="3" name="ralfieri" initials="ra" lastIdx="2" clrIdx="8"/>
  <p:cmAuthor id="4" name="Megan Capel" initials="MC" lastIdx="11" clrIdx="0"/>
  <p:cmAuthor id="5" name="Andrew Bowser" initials="AB" lastIdx="8" clrIdx="2"/>
  <p:cmAuthor id="6" name="mcalloway" initials="mc" lastIdx="1" clrIdx="4"/>
  <p:cmAuthor id="7" name="agoldman" initials="a" lastIdx="4" clrIdx="9"/>
  <p:cmAuthor id="8" name="Devin Overbey" initials="DO" lastIdx="6" clrIdx="7"/>
  <p:cmAuthor id="9" name="Erik Brady" initials="EB" lastIdx="2" clrIdx="5"/>
  <p:cmAuthor id="10" name=" " initials="MAC" lastIdx="21" clrIdx="1"/>
  <p:cmAuthor id="11" name="Kristen Rosenthal" initials="KR" lastIdx="1" clrIdx="10">
    <p:extLst>
      <p:ext uri="{19B8F6BF-5375-455C-9EA6-DF929625EA0E}">
        <p15:presenceInfo xmlns="" xmlns:p15="http://schemas.microsoft.com/office/powerpoint/2012/main" userId="S-1-5-21-1816575679-3740301505-2482652554-1529" providerId="AD"/>
      </p:ext>
    </p:extLst>
  </p:cmAuthor>
  <p:cmAuthor id="12" name="Gordon Kelley" initials="GK" lastIdx="34" clrIdx="11">
    <p:extLst>
      <p:ext uri="{19B8F6BF-5375-455C-9EA6-DF929625EA0E}">
        <p15:presenceInfo xmlns="" xmlns:p15="http://schemas.microsoft.com/office/powerpoint/2012/main" userId="S::gkelley@clinicaloptions.com::7e3d11cf-7436-4611-80d7-51121a63678e" providerId="AD"/>
      </p:ext>
    </p:extLst>
  </p:cmAuthor>
  <p:cmAuthor id="13" name="CLINICALOPTIONS\krosenthal" initials="C" lastIdx="23" clrIdx="12">
    <p:extLst>
      <p:ext uri="{19B8F6BF-5375-455C-9EA6-DF929625EA0E}">
        <p15:presenceInfo xmlns="" xmlns:p15="http://schemas.microsoft.com/office/powerpoint/2012/main" userId="CLINICALOPTIONS\krosenthal" providerId="None"/>
      </p:ext>
    </p:extLst>
  </p:cmAuthor>
  <p:cmAuthor id="14" name="Kristen Rosenthal" initials="KR [2]" lastIdx="10" clrIdx="13">
    <p:extLst>
      <p:ext uri="{19B8F6BF-5375-455C-9EA6-DF929625EA0E}">
        <p15:presenceInfo xmlns="" xmlns:p15="http://schemas.microsoft.com/office/powerpoint/2012/main" userId="S::krosenthal@clinicaloptions.com::67a58a6d-22ff-4b03-8f01-10ea3f44af52" providerId="AD"/>
      </p:ext>
    </p:extLst>
  </p:cmAuthor>
  <p:cmAuthor id="15" name="Timothy Quill" initials="TQ" lastIdx="10" clrIdx="14">
    <p:extLst>
      <p:ext uri="{19B8F6BF-5375-455C-9EA6-DF929625EA0E}">
        <p15:presenceInfo xmlns="" xmlns:p15="http://schemas.microsoft.com/office/powerpoint/2012/main" userId="S::tquill@clinicaloptions.com::b1dc6efb-2995-45e7-a306-57a2c67aa886" providerId="AD"/>
      </p:ext>
    </p:extLst>
  </p:cmAuthor>
  <p:cmAuthor id="16" name="Andrea Boecler" initials="AB" lastIdx="2" clrIdx="15">
    <p:extLst>
      <p:ext uri="{19B8F6BF-5375-455C-9EA6-DF929625EA0E}">
        <p15:presenceInfo xmlns="" xmlns:p15="http://schemas.microsoft.com/office/powerpoint/2012/main" userId="Andrea Boecl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79A7"/>
    <a:srgbClr val="D55E00"/>
    <a:srgbClr val="1572B2"/>
    <a:srgbClr val="F0E541"/>
    <a:srgbClr val="239E73"/>
    <a:srgbClr val="56B4E9"/>
    <a:srgbClr val="E69F00"/>
    <a:srgbClr val="F4F9FC"/>
    <a:srgbClr val="E6F1F9"/>
    <a:srgbClr val="73B2D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3296810-A885-4BE3-A3E7-6D5BEEA58F3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3319" autoAdjust="0"/>
    <p:restoredTop sz="82857" autoAdjust="0"/>
  </p:normalViewPr>
  <p:slideViewPr>
    <p:cSldViewPr snapToGrid="0" showGuides="1">
      <p:cViewPr varScale="1">
        <p:scale>
          <a:sx n="59" d="100"/>
          <a:sy n="59" d="100"/>
        </p:scale>
        <p:origin x="-1356" y="-90"/>
      </p:cViewPr>
      <p:guideLst>
        <p:guide orient="horz" pos="4128"/>
        <p:guide orient="horz" pos="1008"/>
        <p:guide orient="horz" pos="4032"/>
        <p:guide orient="horz" pos="151"/>
        <p:guide orient="horz" pos="258"/>
        <p:guide orient="horz" pos="3894"/>
        <p:guide pos="329"/>
        <p:guide pos="7392"/>
        <p:guide pos="3840"/>
        <p:guide pos="453"/>
        <p:guide pos="5112"/>
        <p:guide pos="72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1440"/>
    </p:cViewPr>
  </p:sorterViewPr>
  <p:notesViewPr>
    <p:cSldViewPr snapToGrid="0" showGuides="1">
      <p:cViewPr varScale="1">
        <p:scale>
          <a:sx n="88" d="100"/>
          <a:sy n="88" d="100"/>
        </p:scale>
        <p:origin x="-3750" y="-120"/>
      </p:cViewPr>
      <p:guideLst>
        <p:guide orient="horz" pos="3024"/>
        <p:guide pos="230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23" Type="http://schemas.openxmlformats.org/officeDocument/2006/relationships/commentAuthors" Target="comment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7" name="Rectangle 5">
            <a:extLst>
              <a:ext uri="{FF2B5EF4-FFF2-40B4-BE49-F238E27FC236}">
                <a16:creationId xmlns="" xmlns:a16="http://schemas.microsoft.com/office/drawing/2014/main" id="{E716B656-43AE-41BF-A9E6-BDC9338EEE72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fld id="{A101DA4B-1035-4FD7-BAE8-D36163A25DF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="" val="691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="" xmlns:a16="http://schemas.microsoft.com/office/drawing/2014/main" id="{FCE45961-8EBC-4ABB-A06F-A2AB0FB7282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63" name="Rectangle 3">
            <a:extLst>
              <a:ext uri="{FF2B5EF4-FFF2-40B4-BE49-F238E27FC236}">
                <a16:creationId xmlns="" xmlns:a16="http://schemas.microsoft.com/office/drawing/2014/main" id="{69A9B635-F3A6-4A6C-A2A7-3BE84F317E1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4" name="Rectangle 4">
            <a:extLst>
              <a:ext uri="{FF2B5EF4-FFF2-40B4-BE49-F238E27FC236}">
                <a16:creationId xmlns="" xmlns:a16="http://schemas.microsoft.com/office/drawing/2014/main" id="{3F91814F-6E8B-4495-875C-BBC65746A25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0965" name="Rectangle 5">
            <a:extLst>
              <a:ext uri="{FF2B5EF4-FFF2-40B4-BE49-F238E27FC236}">
                <a16:creationId xmlns="" xmlns:a16="http://schemas.microsoft.com/office/drawing/2014/main" id="{3575FA76-5996-41B2-807C-74C521B1881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966" name="Rectangle 6">
            <a:extLst>
              <a:ext uri="{FF2B5EF4-FFF2-40B4-BE49-F238E27FC236}">
                <a16:creationId xmlns="" xmlns:a16="http://schemas.microsoft.com/office/drawing/2014/main" id="{EE30801C-5D2D-4989-97AF-1BB6980EDA5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503613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10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©2012 Clinical Care Options, LLC. All rights reserved</a:t>
            </a:r>
          </a:p>
        </p:txBody>
      </p:sp>
      <p:sp>
        <p:nvSpPr>
          <p:cNvPr id="40967" name="Rectangle 7">
            <a:extLst>
              <a:ext uri="{FF2B5EF4-FFF2-40B4-BE49-F238E27FC236}">
                <a16:creationId xmlns="" xmlns:a16="http://schemas.microsoft.com/office/drawing/2014/main" id="{83D8BBC4-4244-4B4D-899A-EE5002DAC7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fld id="{2FB72F01-6714-4A31-8C22-8E0F1B091B5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="" val="38260574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MSI-H, high microsatellite instability.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B72F01-6714-4A31-8C22-8E0F1B091B56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2621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MMR, mismatch repair; MSI, microsatellite instability; MSI-H, microsatellite instability–high. </a:t>
            </a:r>
          </a:p>
          <a:p>
            <a:endParaRPr lang="en-US" i="1" dirty="0"/>
          </a:p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eaLnBrk="1" hangingPunct="1">
              <a:defRPr/>
            </a:pPr>
            <a:fld id="{4F47E6A8-89E6-4CF6-96DF-7F67112363BB}" type="slidenum">
              <a:rPr lang="en-US" b="0" smtClean="0">
                <a:solidFill>
                  <a:srgbClr val="000000"/>
                </a:solidFill>
              </a:rPr>
              <a:pPr algn="r" eaLnBrk="1" hangingPunct="1">
                <a:defRPr/>
              </a:pPr>
              <a:t>4</a:t>
            </a:fld>
            <a:endParaRPr lang="en-US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5045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MSI-H, high microsatellite instability.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B72F01-6714-4A31-8C22-8E0F1B091B56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1666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MSI-H, high microsatellite instability.</a:t>
            </a:r>
          </a:p>
          <a:p>
            <a:endParaRPr lang="en-US" i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eaLnBrk="1" hangingPunct="1">
              <a:defRPr/>
            </a:pPr>
            <a:fld id="{9E75D363-185E-4673-B3F3-F8CE92E5C284}" type="slidenum">
              <a:rPr lang="en-US" altLang="en-US" b="0" smtClean="0">
                <a:solidFill>
                  <a:srgbClr val="000000"/>
                </a:solidFill>
              </a:rPr>
              <a:pPr algn="r" eaLnBrk="1" hangingPunct="1">
                <a:defRPr/>
              </a:pPr>
              <a:t>7</a:t>
            </a:fld>
            <a:endParaRPr lang="en-US" altLang="en-US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6360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ORR, Objective Response Rate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C35F0-2B52-9348-8497-6BD28E88D79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96725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1" dirty="0"/>
              <a:t>CPS, Combined Positive Score; GEJ, gastroesophageal junction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1883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CAD, coronary artery disease; IHC, immunohistochemistry; MMR, mismatch repair; MSI-H, high microsatellite instability; TMB, tumor mutational burden.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B72F01-6714-4A31-8C22-8E0F1B091B56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4620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7" name="Google Shape;4347;g134fb1cf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8" name="Google Shape;4348;g134fb1cf8c_0_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C6C33664-ACD6-44A3-95A5-32325CBC9685}"/>
              </a:ext>
            </a:extLst>
          </p:cNvPr>
          <p:cNvSpPr/>
          <p:nvPr userDrawn="1"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41650"/>
            <a:ext cx="51816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2294B36-D511-4E23-A768-EAFA149B5CC7}"/>
              </a:ext>
            </a:extLst>
          </p:cNvPr>
          <p:cNvSpPr/>
          <p:nvPr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A5B42F6D-719A-45C6-BB57-84887368226C}"/>
              </a:ext>
            </a:extLst>
          </p:cNvPr>
          <p:cNvCxnSpPr/>
          <p:nvPr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9ACD6CB8-625C-44F5-9B90-77A60BCC4A2E}"/>
              </a:ext>
            </a:extLst>
          </p:cNvPr>
          <p:cNvCxnSpPr/>
          <p:nvPr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>
            <a:extLst>
              <a:ext uri="{FF2B5EF4-FFF2-40B4-BE49-F238E27FC236}">
                <a16:creationId xmlns="" xmlns:a16="http://schemas.microsoft.com/office/drawing/2014/main" id="{078B106A-3121-420B-B2D9-854FF204BD0F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 bwMode="invGray">
          <a:xfrm>
            <a:off x="609600" y="1600200"/>
            <a:ext cx="11264901" cy="2057400"/>
          </a:xfrm>
          <a:prstGeom prst="rect">
            <a:avLst/>
          </a:prstGeom>
        </p:spPr>
        <p:txBody>
          <a:bodyPr/>
          <a:lstStyle>
            <a:lvl1pPr>
              <a:defRPr sz="3900">
                <a:solidFill>
                  <a:srgbClr val="455560"/>
                </a:solidFill>
              </a:defRPr>
            </a:lvl1pPr>
          </a:lstStyle>
          <a:p>
            <a:r>
              <a:rPr lang="en-US" dirty="0"/>
              <a:t>B-Cell Malignancies—Expert Guidance on BTK Inhibitors for Today’s Clinic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5EECCBFD-9ED3-4167-961B-65218739F1A5}"/>
              </a:ext>
            </a:extLst>
          </p:cNvPr>
          <p:cNvCxnSpPr/>
          <p:nvPr userDrawn="1"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F95A2832-7EB2-44CE-B43D-FCA9D107E325}"/>
              </a:ext>
            </a:extLst>
          </p:cNvPr>
          <p:cNvCxnSpPr/>
          <p:nvPr userDrawn="1"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596248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9"/>
          <p:cNvSpPr/>
          <p:nvPr userDrawn="1"/>
        </p:nvSpPr>
        <p:spPr>
          <a:xfrm>
            <a:off x="0" y="1"/>
            <a:ext cx="12192000" cy="1260475"/>
          </a:xfrm>
          <a:prstGeom prst="rect">
            <a:avLst/>
          </a:prstGeom>
          <a:solidFill>
            <a:schemeClr val="accent3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1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6" name="Grafik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78686" y="6205538"/>
            <a:ext cx="664633" cy="66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260000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2844000"/>
            <a:ext cx="10515600" cy="3060000"/>
          </a:xfrm>
        </p:spPr>
        <p:txBody>
          <a:bodyPr/>
          <a:lstStyle>
            <a:lvl1pPr marL="0" marR="0" indent="0" algn="l" defTabSz="514338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 b="1" baseline="0">
                <a:latin typeface="+mn-lt"/>
              </a:defRPr>
            </a:lvl1pPr>
            <a:lvl2pPr>
              <a:defRPr sz="1013" b="1" baseline="0">
                <a:solidFill>
                  <a:schemeClr val="tx1"/>
                </a:solidFill>
                <a:latin typeface="+mn-lt"/>
              </a:defRPr>
            </a:lvl2pPr>
            <a:lvl3pPr>
              <a:defRPr sz="900" b="1" baseline="0">
                <a:solidFill>
                  <a:schemeClr val="tx1"/>
                </a:solidFill>
                <a:latin typeface="+mn-lt"/>
              </a:defRPr>
            </a:lvl3pPr>
            <a:lvl4pPr>
              <a:defRPr sz="900" b="1">
                <a:solidFill>
                  <a:schemeClr val="tx1"/>
                </a:solidFill>
                <a:latin typeface="+mn-lt"/>
              </a:defRPr>
            </a:lvl4pPr>
            <a:lvl5pPr>
              <a:defRPr sz="900" b="1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9" name="Textplatzhalter 2"/>
          <p:cNvSpPr>
            <a:spLocks noGrp="1"/>
          </p:cNvSpPr>
          <p:nvPr>
            <p:ph type="body" idx="13"/>
          </p:nvPr>
        </p:nvSpPr>
        <p:spPr>
          <a:xfrm>
            <a:off x="839791" y="1584000"/>
            <a:ext cx="10514012" cy="1080000"/>
          </a:xfrm>
        </p:spPr>
        <p:txBody>
          <a:bodyPr anchor="b"/>
          <a:lstStyle>
            <a:lvl1pPr marL="0" indent="0">
              <a:buFontTx/>
              <a:buNone/>
              <a:defRPr sz="1125" b="1"/>
            </a:lvl1pPr>
            <a:lvl2pPr marL="257168" indent="0">
              <a:buNone/>
              <a:defRPr sz="1125" b="1"/>
            </a:lvl2pPr>
            <a:lvl3pPr marL="514338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4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2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4"/>
          </p:nvPr>
        </p:nvSpPr>
        <p:spPr>
          <a:xfrm>
            <a:off x="0" y="0"/>
            <a:ext cx="0" cy="0"/>
          </a:xfrm>
        </p:spPr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srgbClr val="2C2C2C">
                    <a:tint val="75000"/>
                  </a:srgbClr>
                </a:solidFill>
                <a:latin typeface="Calibri Light"/>
                <a:cs typeface="+mn-cs"/>
              </a:defRPr>
            </a:lvl1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F2B36-6CE0-414F-9FF4-43720C7C5DE8}" type="datetime1">
              <a:rPr kumimoji="0" lang="de-DE" sz="675" b="0" i="0" u="none" strike="noStrike" kern="1200" cap="none" spc="0" normalizeH="0" baseline="0" noProof="0" smtClean="0">
                <a:ln>
                  <a:noFill/>
                </a:ln>
                <a:solidFill>
                  <a:srgbClr val="2C2C2C">
                    <a:tint val="75000"/>
                  </a:srgbClr>
                </a:solidFill>
                <a:effectLst/>
                <a:uLnTx/>
                <a:uFillTx/>
                <a:latin typeface="Calibri Light"/>
                <a:ea typeface="ＭＳ Ｐゴシック" charset="0"/>
                <a:cs typeface="+mn-cs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15.01.2020</a:t>
            </a:fld>
            <a:endParaRPr kumimoji="0" lang="de-DE" sz="675" b="0" i="0" u="none" strike="noStrike" kern="1200" cap="none" spc="0" normalizeH="0" baseline="0" noProof="0">
              <a:ln>
                <a:noFill/>
              </a:ln>
              <a:solidFill>
                <a:srgbClr val="2C2C2C">
                  <a:tint val="75000"/>
                </a:srgbClr>
              </a:solidFill>
              <a:effectLst/>
              <a:uLnTx/>
              <a:uFillTx/>
              <a:latin typeface="Calibri Light"/>
              <a:ea typeface="ＭＳ Ｐゴシック" charset="0"/>
              <a:cs typeface="+mn-cs"/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algn="ctr" defTabSz="685783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srgbClr val="2C2C2C">
                    <a:tint val="75000"/>
                  </a:srgbClr>
                </a:solidFill>
                <a:latin typeface="Calibri Light"/>
                <a:cs typeface="+mn-cs"/>
              </a:defRPr>
            </a:lvl1pPr>
          </a:lstStyle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75" b="0" i="0" u="none" strike="noStrike" kern="1200" cap="none" spc="0" normalizeH="0" baseline="0" noProof="0">
                <a:ln>
                  <a:noFill/>
                </a:ln>
                <a:solidFill>
                  <a:srgbClr val="2C2C2C">
                    <a:tint val="75000"/>
                  </a:srgbClr>
                </a:solidFill>
                <a:effectLst/>
                <a:uLnTx/>
                <a:uFillTx/>
                <a:latin typeface="Calibri Light"/>
                <a:ea typeface="ＭＳ Ｐゴシック" charset="0"/>
                <a:cs typeface="+mn-cs"/>
              </a:rPr>
              <a:t>Präs. Titel (Einfügen &gt; Kopf- und Fußzeile, für alle übernehmen)</a:t>
            </a:r>
            <a:endParaRPr kumimoji="0" lang="de-DE" sz="675" b="0" i="0" u="none" strike="noStrike" kern="1200" cap="none" spc="0" normalizeH="0" baseline="0" noProof="0" dirty="0">
              <a:ln>
                <a:noFill/>
              </a:ln>
              <a:solidFill>
                <a:srgbClr val="2C2C2C">
                  <a:tint val="75000"/>
                </a:srgbClr>
              </a:solidFill>
              <a:effectLst/>
              <a:uLnTx/>
              <a:uFillTx/>
              <a:latin typeface="Calibri Light"/>
              <a:ea typeface="ＭＳ Ｐゴシック" charset="0"/>
              <a:cs typeface="+mn-cs"/>
            </a:endParaRP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0" y="0"/>
            <a:ext cx="0" cy="0"/>
          </a:xfrm>
        </p:spPr>
        <p:txBody>
          <a:bodyPr/>
          <a:lstStyle>
            <a:lvl1pPr algn="r" defTabSz="685783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srgbClr val="2C2C2C">
                    <a:tint val="75000"/>
                  </a:srgbClr>
                </a:solidFill>
                <a:latin typeface="Calibri Light"/>
                <a:cs typeface="+mn-cs"/>
              </a:defRPr>
            </a:lvl1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0E2304-DDF0-4D5F-B23B-00FD215B3BDF}" type="slidenum">
              <a:rPr kumimoji="0" lang="de-DE" sz="675" b="0" i="0" u="none" strike="noStrike" kern="1200" cap="none" spc="0" normalizeH="0" baseline="0" noProof="0" smtClean="0">
                <a:ln>
                  <a:noFill/>
                </a:ln>
                <a:solidFill>
                  <a:srgbClr val="2C2C2C">
                    <a:tint val="75000"/>
                  </a:srgbClr>
                </a:solidFill>
                <a:effectLst/>
                <a:uLnTx/>
                <a:uFillTx/>
                <a:latin typeface="Calibri Light"/>
                <a:ea typeface="ＭＳ Ｐゴシック" charset="0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675" b="0" i="0" u="none" strike="noStrike" kern="1200" cap="none" spc="0" normalizeH="0" baseline="0" noProof="0">
              <a:ln>
                <a:noFill/>
              </a:ln>
              <a:solidFill>
                <a:srgbClr val="2C2C2C">
                  <a:tint val="75000"/>
                </a:srgbClr>
              </a:solidFill>
              <a:effectLst/>
              <a:uLnTx/>
              <a:uFillTx/>
              <a:latin typeface="Calibri Light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1962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003B5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016000" y="928567"/>
            <a:ext cx="7195600" cy="1546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8000">
                <a:solidFill>
                  <a:srgbClr val="80BFB7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8000">
                <a:solidFill>
                  <a:srgbClr val="80BFB7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8000">
                <a:solidFill>
                  <a:srgbClr val="80BFB7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8000">
                <a:solidFill>
                  <a:srgbClr val="80BFB7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8000">
                <a:solidFill>
                  <a:srgbClr val="80BFB7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8000">
                <a:solidFill>
                  <a:srgbClr val="80BFB7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8000">
                <a:solidFill>
                  <a:srgbClr val="80BFB7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8000">
                <a:solidFill>
                  <a:srgbClr val="80BFB7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8000">
                <a:solidFill>
                  <a:srgbClr val="80BFB7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10800000">
            <a:off x="11607156" y="38264"/>
            <a:ext cx="546843" cy="6781736"/>
            <a:chOff x="836200" y="238125"/>
            <a:chExt cx="422425" cy="5238750"/>
          </a:xfrm>
        </p:grpSpPr>
        <p:sp>
          <p:nvSpPr>
            <p:cNvPr id="12" name="Google Shape;12;p2"/>
            <p:cNvSpPr/>
            <p:nvPr/>
          </p:nvSpPr>
          <p:spPr>
            <a:xfrm>
              <a:off x="8362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62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8362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62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62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362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362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62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362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362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62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362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62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62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62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362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62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362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362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362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362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362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362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362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362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62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362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362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362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362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362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362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362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362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8362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9867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9867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9867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9867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9867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9867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9867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867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9867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9867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9867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9867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9867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9867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9867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9867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9867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9867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9867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9867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9867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9867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9867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1372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1372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11372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1372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372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1372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1372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1372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1372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1372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1372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1372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1372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1372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1372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1372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1372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1372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1372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1372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1372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1372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10800000">
            <a:off x="8879380" y="38264"/>
            <a:ext cx="3079792" cy="6781736"/>
            <a:chOff x="986700" y="238125"/>
            <a:chExt cx="2379075" cy="5238750"/>
          </a:xfrm>
        </p:grpSpPr>
        <p:sp>
          <p:nvSpPr>
            <p:cNvPr id="93" name="Google Shape;93;p2"/>
            <p:cNvSpPr/>
            <p:nvPr/>
          </p:nvSpPr>
          <p:spPr>
            <a:xfrm>
              <a:off x="9867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9867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9867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9867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9867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9867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9867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9867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9867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9867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9867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9867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1372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1372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1372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1372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1372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1372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1372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1372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1372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1372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1372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372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1372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2877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2877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2877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2877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2877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2877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2877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2877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2877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2877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2877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2877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2877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2877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2877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2877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2877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2877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2877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2877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382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382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82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82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382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82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382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82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2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82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82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82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382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82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82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2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2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2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382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382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382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4382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4382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4382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4382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4382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4382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4382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4382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4382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4382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5887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5887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5887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5887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5887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5887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5887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15887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15887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5887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5887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5887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5887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5887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5887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5887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5887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5887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5887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7392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7392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7392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7392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7392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7392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7392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7392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7392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7392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7392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8897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88975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88975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8897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8897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20402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20402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20402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21907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23413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2642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2642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2443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2" name="Google Shape;212;p2"/>
          <p:cNvGrpSpPr/>
          <p:nvPr/>
        </p:nvGrpSpPr>
        <p:grpSpPr>
          <a:xfrm rot="10800000">
            <a:off x="8489725" y="38264"/>
            <a:ext cx="2690072" cy="6781736"/>
            <a:chOff x="1588750" y="238125"/>
            <a:chExt cx="2078025" cy="5238750"/>
          </a:xfrm>
        </p:grpSpPr>
        <p:sp>
          <p:nvSpPr>
            <p:cNvPr id="213" name="Google Shape;213;p2"/>
            <p:cNvSpPr/>
            <p:nvPr/>
          </p:nvSpPr>
          <p:spPr>
            <a:xfrm>
              <a:off x="15887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15887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15887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15887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15887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15887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17392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17392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7392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7392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392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392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392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8975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8975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8975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88975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8897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88975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188975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188975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188975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8897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88975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88975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88975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88975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88975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188975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18897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188975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188975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20402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20402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20402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20402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20402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20402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20402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20402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20402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20402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20402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20402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20402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20402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20402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20402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20402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20402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20402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2190775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2190775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2190775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2190775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21907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21907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2190775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2190775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21907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2190775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21907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2190775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21907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21907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21907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2190775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21907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21907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2190775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21907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2190775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2190775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21907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21907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2190775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23413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23413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23413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23413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23413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23413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23413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23413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23413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23413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23413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23413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23413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23413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23413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23413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23413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23413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23413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23413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23413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23413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23413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23413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23413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23413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24918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24918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24918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24918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24918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24918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24918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24918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24918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24918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24918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24918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24918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24918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24918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24918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24918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24918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24918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24918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24918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24918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24918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24918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24918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2642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2642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2642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2642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2642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2642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2642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2642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2642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2642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2642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2642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2642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2642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2642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2642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2642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2642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2642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2642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2792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2792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2792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2792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2792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2792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2792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2792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2792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2792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2792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2792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2792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2792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2792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2792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2792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2792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294332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294332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294332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294332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294332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294332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294332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294332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294332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294332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294332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294332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294332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294332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294332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294332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294332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294332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3093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3093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3093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3093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3093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3093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3093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3093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3093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32443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32443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32443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32443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32443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32443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32443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32443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3394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3394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3394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33948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3394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3394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3545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3545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3545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2" name="Google Shape;422;p2"/>
          <p:cNvGrpSpPr/>
          <p:nvPr/>
        </p:nvGrpSpPr>
        <p:grpSpPr>
          <a:xfrm rot="10800000">
            <a:off x="8489725" y="38264"/>
            <a:ext cx="3079760" cy="6781736"/>
            <a:chOff x="1287725" y="238125"/>
            <a:chExt cx="2379050" cy="5238750"/>
          </a:xfrm>
        </p:grpSpPr>
        <p:sp>
          <p:nvSpPr>
            <p:cNvPr id="423" name="Google Shape;423;p2"/>
            <p:cNvSpPr/>
            <p:nvPr/>
          </p:nvSpPr>
          <p:spPr>
            <a:xfrm>
              <a:off x="12877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12877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12877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12877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12877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12877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12877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12877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12877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12877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12877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12877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12877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12877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12877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14382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14382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14382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14382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15887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15887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15887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15887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15887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15887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15887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15887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15887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15887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17392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17392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17392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17392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17392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17392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17392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17392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17392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17392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17392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17392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17392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17392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17392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17392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17392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188975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188975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18897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188975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18897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188975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188975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188975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18897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188975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188975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20402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20402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20402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20402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20402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20402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20402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20402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20402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20402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20402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20402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20402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21907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21907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21907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21907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21907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2190775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21907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21907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2190775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23413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23413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23413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23413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23413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23413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23413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23413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24918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24918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24918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24918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24918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2642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2642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2642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2642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2642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2792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294332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294332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3093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3394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3545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26" name="Picture 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H="1" flipV="1">
            <a:off x="7381323" y="2047666"/>
            <a:ext cx="6446255" cy="3064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14345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"/>
          <p:cNvSpPr txBox="1">
            <a:spLocks noGrp="1"/>
          </p:cNvSpPr>
          <p:nvPr>
            <p:ph type="ctrTitle"/>
          </p:nvPr>
        </p:nvSpPr>
        <p:spPr>
          <a:xfrm>
            <a:off x="914400" y="3838333"/>
            <a:ext cx="7025200" cy="15464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28" name="Google Shape;528;p3"/>
          <p:cNvSpPr txBox="1">
            <a:spLocks noGrp="1"/>
          </p:cNvSpPr>
          <p:nvPr>
            <p:ph type="subTitle" idx="1"/>
          </p:nvPr>
        </p:nvSpPr>
        <p:spPr>
          <a:xfrm>
            <a:off x="914400" y="5310740"/>
            <a:ext cx="7025200" cy="1046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2400"/>
              <a:buNone/>
              <a:defRPr>
                <a:solidFill>
                  <a:srgbClr val="80BFB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4000">
                <a:solidFill>
                  <a:srgbClr val="80BFB7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4000">
                <a:solidFill>
                  <a:srgbClr val="80BFB7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4000">
                <a:solidFill>
                  <a:srgbClr val="80BFB7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4000">
                <a:solidFill>
                  <a:srgbClr val="80BFB7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4000">
                <a:solidFill>
                  <a:srgbClr val="80BFB7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4000">
                <a:solidFill>
                  <a:srgbClr val="80BFB7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4000">
                <a:solidFill>
                  <a:srgbClr val="80BFB7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4000">
                <a:solidFill>
                  <a:srgbClr val="80BFB7"/>
                </a:solidFill>
              </a:defRPr>
            </a:lvl9pPr>
          </a:lstStyle>
          <a:p>
            <a:endParaRPr/>
          </a:p>
        </p:txBody>
      </p:sp>
      <p:grpSp>
        <p:nvGrpSpPr>
          <p:cNvPr id="529" name="Google Shape;529;p3"/>
          <p:cNvGrpSpPr/>
          <p:nvPr/>
        </p:nvGrpSpPr>
        <p:grpSpPr>
          <a:xfrm rot="10800000">
            <a:off x="11607156" y="38264"/>
            <a:ext cx="546843" cy="6781736"/>
            <a:chOff x="836200" y="238125"/>
            <a:chExt cx="422425" cy="5238750"/>
          </a:xfrm>
        </p:grpSpPr>
        <p:sp>
          <p:nvSpPr>
            <p:cNvPr id="530" name="Google Shape;530;p3"/>
            <p:cNvSpPr/>
            <p:nvPr/>
          </p:nvSpPr>
          <p:spPr>
            <a:xfrm>
              <a:off x="8362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8362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8362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8362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8362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8362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8362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8362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8362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8362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8362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8362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8362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8362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8362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8362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8362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8362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8362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8362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8362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8362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8362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8362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8362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8362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8362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8362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8362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3"/>
            <p:cNvSpPr/>
            <p:nvPr/>
          </p:nvSpPr>
          <p:spPr>
            <a:xfrm>
              <a:off x="8362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3"/>
            <p:cNvSpPr/>
            <p:nvPr/>
          </p:nvSpPr>
          <p:spPr>
            <a:xfrm>
              <a:off x="8362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8362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8362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8362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8362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9867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9867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9867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9867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9867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9867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9867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9867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9867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9867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9867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9867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9867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9867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9867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9867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9867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3"/>
            <p:cNvSpPr/>
            <p:nvPr/>
          </p:nvSpPr>
          <p:spPr>
            <a:xfrm>
              <a:off x="9867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3"/>
            <p:cNvSpPr/>
            <p:nvPr/>
          </p:nvSpPr>
          <p:spPr>
            <a:xfrm>
              <a:off x="9867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9867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9867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9867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9867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11372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11372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11372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11372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3"/>
            <p:cNvSpPr/>
            <p:nvPr/>
          </p:nvSpPr>
          <p:spPr>
            <a:xfrm>
              <a:off x="11372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11372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11372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11372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11372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11372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11372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11372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11372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11372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11372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11372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11372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11372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11372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11372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11372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11372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10" name="Google Shape;610;p3"/>
          <p:cNvGrpSpPr/>
          <p:nvPr/>
        </p:nvGrpSpPr>
        <p:grpSpPr>
          <a:xfrm rot="10800000">
            <a:off x="8879380" y="38264"/>
            <a:ext cx="3079792" cy="6781736"/>
            <a:chOff x="986700" y="238125"/>
            <a:chExt cx="2379075" cy="5238750"/>
          </a:xfrm>
        </p:grpSpPr>
        <p:sp>
          <p:nvSpPr>
            <p:cNvPr id="611" name="Google Shape;611;p3"/>
            <p:cNvSpPr/>
            <p:nvPr/>
          </p:nvSpPr>
          <p:spPr>
            <a:xfrm>
              <a:off x="9867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9867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9867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9867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9867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9867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9867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9867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9867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9867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9867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9867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11372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11372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11372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11372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11372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11372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11372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1372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11372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1372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372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1372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1372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12877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12877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12877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12877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12877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12877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12877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12877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12877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2877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2877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12877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12877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12877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12877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12877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12877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12877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12877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12877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14382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14382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14382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14382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14382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14382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4382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14382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14382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4382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4382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4382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4382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14382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14382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14382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14382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14382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3"/>
            <p:cNvSpPr/>
            <p:nvPr/>
          </p:nvSpPr>
          <p:spPr>
            <a:xfrm>
              <a:off x="14382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3"/>
            <p:cNvSpPr/>
            <p:nvPr/>
          </p:nvSpPr>
          <p:spPr>
            <a:xfrm>
              <a:off x="14382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14382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14382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14382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14382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14382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14382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14382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14382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14382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14382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14382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15887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15887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15887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15887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15887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15887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15887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15887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15887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15887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15887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15887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15887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15887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15887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15887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15887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15887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15887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17392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17392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17392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17392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17392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17392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17392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17392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17392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17392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17392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18897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188975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188975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18897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18897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20402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20402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20402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21907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23413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2642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2642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32443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30" name="Google Shape;730;p3"/>
          <p:cNvGrpSpPr/>
          <p:nvPr/>
        </p:nvGrpSpPr>
        <p:grpSpPr>
          <a:xfrm rot="10800000">
            <a:off x="8489725" y="38264"/>
            <a:ext cx="2690072" cy="6781736"/>
            <a:chOff x="1588750" y="238125"/>
            <a:chExt cx="2078025" cy="5238750"/>
          </a:xfrm>
        </p:grpSpPr>
        <p:sp>
          <p:nvSpPr>
            <p:cNvPr id="731" name="Google Shape;731;p3"/>
            <p:cNvSpPr/>
            <p:nvPr/>
          </p:nvSpPr>
          <p:spPr>
            <a:xfrm>
              <a:off x="15887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15887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15887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15887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15887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3"/>
            <p:cNvSpPr/>
            <p:nvPr/>
          </p:nvSpPr>
          <p:spPr>
            <a:xfrm>
              <a:off x="15887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3"/>
            <p:cNvSpPr/>
            <p:nvPr/>
          </p:nvSpPr>
          <p:spPr>
            <a:xfrm>
              <a:off x="17392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17392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17392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17392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17392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17392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17392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3"/>
            <p:cNvSpPr/>
            <p:nvPr/>
          </p:nvSpPr>
          <p:spPr>
            <a:xfrm>
              <a:off x="188975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3"/>
            <p:cNvSpPr/>
            <p:nvPr/>
          </p:nvSpPr>
          <p:spPr>
            <a:xfrm>
              <a:off x="188975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188975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188975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3"/>
            <p:cNvSpPr/>
            <p:nvPr/>
          </p:nvSpPr>
          <p:spPr>
            <a:xfrm>
              <a:off x="18897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3"/>
            <p:cNvSpPr/>
            <p:nvPr/>
          </p:nvSpPr>
          <p:spPr>
            <a:xfrm>
              <a:off x="188975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3"/>
            <p:cNvSpPr/>
            <p:nvPr/>
          </p:nvSpPr>
          <p:spPr>
            <a:xfrm>
              <a:off x="188975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3"/>
            <p:cNvSpPr/>
            <p:nvPr/>
          </p:nvSpPr>
          <p:spPr>
            <a:xfrm>
              <a:off x="188975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3"/>
            <p:cNvSpPr/>
            <p:nvPr/>
          </p:nvSpPr>
          <p:spPr>
            <a:xfrm>
              <a:off x="188975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3"/>
            <p:cNvSpPr/>
            <p:nvPr/>
          </p:nvSpPr>
          <p:spPr>
            <a:xfrm>
              <a:off x="18897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3"/>
            <p:cNvSpPr/>
            <p:nvPr/>
          </p:nvSpPr>
          <p:spPr>
            <a:xfrm>
              <a:off x="188975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3"/>
            <p:cNvSpPr/>
            <p:nvPr/>
          </p:nvSpPr>
          <p:spPr>
            <a:xfrm>
              <a:off x="188975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3"/>
            <p:cNvSpPr/>
            <p:nvPr/>
          </p:nvSpPr>
          <p:spPr>
            <a:xfrm>
              <a:off x="188975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3"/>
            <p:cNvSpPr/>
            <p:nvPr/>
          </p:nvSpPr>
          <p:spPr>
            <a:xfrm>
              <a:off x="188975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3"/>
            <p:cNvSpPr/>
            <p:nvPr/>
          </p:nvSpPr>
          <p:spPr>
            <a:xfrm>
              <a:off x="188975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3"/>
            <p:cNvSpPr/>
            <p:nvPr/>
          </p:nvSpPr>
          <p:spPr>
            <a:xfrm>
              <a:off x="188975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3"/>
            <p:cNvSpPr/>
            <p:nvPr/>
          </p:nvSpPr>
          <p:spPr>
            <a:xfrm>
              <a:off x="18897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3"/>
            <p:cNvSpPr/>
            <p:nvPr/>
          </p:nvSpPr>
          <p:spPr>
            <a:xfrm>
              <a:off x="188975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3"/>
            <p:cNvSpPr/>
            <p:nvPr/>
          </p:nvSpPr>
          <p:spPr>
            <a:xfrm>
              <a:off x="188975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3"/>
            <p:cNvSpPr/>
            <p:nvPr/>
          </p:nvSpPr>
          <p:spPr>
            <a:xfrm>
              <a:off x="20402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3"/>
            <p:cNvSpPr/>
            <p:nvPr/>
          </p:nvSpPr>
          <p:spPr>
            <a:xfrm>
              <a:off x="20402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3"/>
            <p:cNvSpPr/>
            <p:nvPr/>
          </p:nvSpPr>
          <p:spPr>
            <a:xfrm>
              <a:off x="20402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3"/>
            <p:cNvSpPr/>
            <p:nvPr/>
          </p:nvSpPr>
          <p:spPr>
            <a:xfrm>
              <a:off x="20402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3"/>
            <p:cNvSpPr/>
            <p:nvPr/>
          </p:nvSpPr>
          <p:spPr>
            <a:xfrm>
              <a:off x="20402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3"/>
            <p:cNvSpPr/>
            <p:nvPr/>
          </p:nvSpPr>
          <p:spPr>
            <a:xfrm>
              <a:off x="20402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3"/>
            <p:cNvSpPr/>
            <p:nvPr/>
          </p:nvSpPr>
          <p:spPr>
            <a:xfrm>
              <a:off x="20402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3"/>
            <p:cNvSpPr/>
            <p:nvPr/>
          </p:nvSpPr>
          <p:spPr>
            <a:xfrm>
              <a:off x="20402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3"/>
            <p:cNvSpPr/>
            <p:nvPr/>
          </p:nvSpPr>
          <p:spPr>
            <a:xfrm>
              <a:off x="20402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3"/>
            <p:cNvSpPr/>
            <p:nvPr/>
          </p:nvSpPr>
          <p:spPr>
            <a:xfrm>
              <a:off x="20402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3"/>
            <p:cNvSpPr/>
            <p:nvPr/>
          </p:nvSpPr>
          <p:spPr>
            <a:xfrm>
              <a:off x="20402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3"/>
            <p:cNvSpPr/>
            <p:nvPr/>
          </p:nvSpPr>
          <p:spPr>
            <a:xfrm>
              <a:off x="20402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3"/>
            <p:cNvSpPr/>
            <p:nvPr/>
          </p:nvSpPr>
          <p:spPr>
            <a:xfrm>
              <a:off x="20402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3"/>
            <p:cNvSpPr/>
            <p:nvPr/>
          </p:nvSpPr>
          <p:spPr>
            <a:xfrm>
              <a:off x="20402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3"/>
            <p:cNvSpPr/>
            <p:nvPr/>
          </p:nvSpPr>
          <p:spPr>
            <a:xfrm>
              <a:off x="20402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3"/>
            <p:cNvSpPr/>
            <p:nvPr/>
          </p:nvSpPr>
          <p:spPr>
            <a:xfrm>
              <a:off x="20402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3"/>
            <p:cNvSpPr/>
            <p:nvPr/>
          </p:nvSpPr>
          <p:spPr>
            <a:xfrm>
              <a:off x="20402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3"/>
            <p:cNvSpPr/>
            <p:nvPr/>
          </p:nvSpPr>
          <p:spPr>
            <a:xfrm>
              <a:off x="20402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3"/>
            <p:cNvSpPr/>
            <p:nvPr/>
          </p:nvSpPr>
          <p:spPr>
            <a:xfrm>
              <a:off x="20402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3"/>
            <p:cNvSpPr/>
            <p:nvPr/>
          </p:nvSpPr>
          <p:spPr>
            <a:xfrm>
              <a:off x="2190775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3"/>
            <p:cNvSpPr/>
            <p:nvPr/>
          </p:nvSpPr>
          <p:spPr>
            <a:xfrm>
              <a:off x="2190775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3"/>
            <p:cNvSpPr/>
            <p:nvPr/>
          </p:nvSpPr>
          <p:spPr>
            <a:xfrm>
              <a:off x="2190775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3"/>
            <p:cNvSpPr/>
            <p:nvPr/>
          </p:nvSpPr>
          <p:spPr>
            <a:xfrm>
              <a:off x="2190775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3"/>
            <p:cNvSpPr/>
            <p:nvPr/>
          </p:nvSpPr>
          <p:spPr>
            <a:xfrm>
              <a:off x="21907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3"/>
            <p:cNvSpPr/>
            <p:nvPr/>
          </p:nvSpPr>
          <p:spPr>
            <a:xfrm>
              <a:off x="21907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3"/>
            <p:cNvSpPr/>
            <p:nvPr/>
          </p:nvSpPr>
          <p:spPr>
            <a:xfrm>
              <a:off x="2190775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3"/>
            <p:cNvSpPr/>
            <p:nvPr/>
          </p:nvSpPr>
          <p:spPr>
            <a:xfrm>
              <a:off x="2190775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3"/>
            <p:cNvSpPr/>
            <p:nvPr/>
          </p:nvSpPr>
          <p:spPr>
            <a:xfrm>
              <a:off x="21907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3"/>
            <p:cNvSpPr/>
            <p:nvPr/>
          </p:nvSpPr>
          <p:spPr>
            <a:xfrm>
              <a:off x="2190775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3"/>
            <p:cNvSpPr/>
            <p:nvPr/>
          </p:nvSpPr>
          <p:spPr>
            <a:xfrm>
              <a:off x="21907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3"/>
            <p:cNvSpPr/>
            <p:nvPr/>
          </p:nvSpPr>
          <p:spPr>
            <a:xfrm>
              <a:off x="2190775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3"/>
            <p:cNvSpPr/>
            <p:nvPr/>
          </p:nvSpPr>
          <p:spPr>
            <a:xfrm>
              <a:off x="21907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3"/>
            <p:cNvSpPr/>
            <p:nvPr/>
          </p:nvSpPr>
          <p:spPr>
            <a:xfrm>
              <a:off x="21907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3"/>
            <p:cNvSpPr/>
            <p:nvPr/>
          </p:nvSpPr>
          <p:spPr>
            <a:xfrm>
              <a:off x="21907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3"/>
            <p:cNvSpPr/>
            <p:nvPr/>
          </p:nvSpPr>
          <p:spPr>
            <a:xfrm>
              <a:off x="2190775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3"/>
            <p:cNvSpPr/>
            <p:nvPr/>
          </p:nvSpPr>
          <p:spPr>
            <a:xfrm>
              <a:off x="21907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3"/>
            <p:cNvSpPr/>
            <p:nvPr/>
          </p:nvSpPr>
          <p:spPr>
            <a:xfrm>
              <a:off x="21907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3"/>
            <p:cNvSpPr/>
            <p:nvPr/>
          </p:nvSpPr>
          <p:spPr>
            <a:xfrm>
              <a:off x="2190775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3"/>
            <p:cNvSpPr/>
            <p:nvPr/>
          </p:nvSpPr>
          <p:spPr>
            <a:xfrm>
              <a:off x="21907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3"/>
            <p:cNvSpPr/>
            <p:nvPr/>
          </p:nvSpPr>
          <p:spPr>
            <a:xfrm>
              <a:off x="2190775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3"/>
            <p:cNvSpPr/>
            <p:nvPr/>
          </p:nvSpPr>
          <p:spPr>
            <a:xfrm>
              <a:off x="2190775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3"/>
            <p:cNvSpPr/>
            <p:nvPr/>
          </p:nvSpPr>
          <p:spPr>
            <a:xfrm>
              <a:off x="21907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3"/>
            <p:cNvSpPr/>
            <p:nvPr/>
          </p:nvSpPr>
          <p:spPr>
            <a:xfrm>
              <a:off x="21907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3"/>
            <p:cNvSpPr/>
            <p:nvPr/>
          </p:nvSpPr>
          <p:spPr>
            <a:xfrm>
              <a:off x="2190775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3"/>
            <p:cNvSpPr/>
            <p:nvPr/>
          </p:nvSpPr>
          <p:spPr>
            <a:xfrm>
              <a:off x="23413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3"/>
            <p:cNvSpPr/>
            <p:nvPr/>
          </p:nvSpPr>
          <p:spPr>
            <a:xfrm>
              <a:off x="23413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3"/>
            <p:cNvSpPr/>
            <p:nvPr/>
          </p:nvSpPr>
          <p:spPr>
            <a:xfrm>
              <a:off x="23413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3"/>
            <p:cNvSpPr/>
            <p:nvPr/>
          </p:nvSpPr>
          <p:spPr>
            <a:xfrm>
              <a:off x="23413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3"/>
            <p:cNvSpPr/>
            <p:nvPr/>
          </p:nvSpPr>
          <p:spPr>
            <a:xfrm>
              <a:off x="23413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3"/>
            <p:cNvSpPr/>
            <p:nvPr/>
          </p:nvSpPr>
          <p:spPr>
            <a:xfrm>
              <a:off x="23413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3"/>
            <p:cNvSpPr/>
            <p:nvPr/>
          </p:nvSpPr>
          <p:spPr>
            <a:xfrm>
              <a:off x="23413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3"/>
            <p:cNvSpPr/>
            <p:nvPr/>
          </p:nvSpPr>
          <p:spPr>
            <a:xfrm>
              <a:off x="23413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3"/>
            <p:cNvSpPr/>
            <p:nvPr/>
          </p:nvSpPr>
          <p:spPr>
            <a:xfrm>
              <a:off x="23413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3"/>
            <p:cNvSpPr/>
            <p:nvPr/>
          </p:nvSpPr>
          <p:spPr>
            <a:xfrm>
              <a:off x="23413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3"/>
            <p:cNvSpPr/>
            <p:nvPr/>
          </p:nvSpPr>
          <p:spPr>
            <a:xfrm>
              <a:off x="23413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3"/>
            <p:cNvSpPr/>
            <p:nvPr/>
          </p:nvSpPr>
          <p:spPr>
            <a:xfrm>
              <a:off x="23413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3"/>
            <p:cNvSpPr/>
            <p:nvPr/>
          </p:nvSpPr>
          <p:spPr>
            <a:xfrm>
              <a:off x="23413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3"/>
            <p:cNvSpPr/>
            <p:nvPr/>
          </p:nvSpPr>
          <p:spPr>
            <a:xfrm>
              <a:off x="23413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3"/>
            <p:cNvSpPr/>
            <p:nvPr/>
          </p:nvSpPr>
          <p:spPr>
            <a:xfrm>
              <a:off x="23413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3"/>
            <p:cNvSpPr/>
            <p:nvPr/>
          </p:nvSpPr>
          <p:spPr>
            <a:xfrm>
              <a:off x="23413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3"/>
            <p:cNvSpPr/>
            <p:nvPr/>
          </p:nvSpPr>
          <p:spPr>
            <a:xfrm>
              <a:off x="23413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3"/>
            <p:cNvSpPr/>
            <p:nvPr/>
          </p:nvSpPr>
          <p:spPr>
            <a:xfrm>
              <a:off x="23413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3"/>
            <p:cNvSpPr/>
            <p:nvPr/>
          </p:nvSpPr>
          <p:spPr>
            <a:xfrm>
              <a:off x="23413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3"/>
            <p:cNvSpPr/>
            <p:nvPr/>
          </p:nvSpPr>
          <p:spPr>
            <a:xfrm>
              <a:off x="23413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3"/>
            <p:cNvSpPr/>
            <p:nvPr/>
          </p:nvSpPr>
          <p:spPr>
            <a:xfrm>
              <a:off x="23413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3"/>
            <p:cNvSpPr/>
            <p:nvPr/>
          </p:nvSpPr>
          <p:spPr>
            <a:xfrm>
              <a:off x="23413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3"/>
            <p:cNvSpPr/>
            <p:nvPr/>
          </p:nvSpPr>
          <p:spPr>
            <a:xfrm>
              <a:off x="23413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3"/>
            <p:cNvSpPr/>
            <p:nvPr/>
          </p:nvSpPr>
          <p:spPr>
            <a:xfrm>
              <a:off x="23413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3"/>
            <p:cNvSpPr/>
            <p:nvPr/>
          </p:nvSpPr>
          <p:spPr>
            <a:xfrm>
              <a:off x="23413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3"/>
            <p:cNvSpPr/>
            <p:nvPr/>
          </p:nvSpPr>
          <p:spPr>
            <a:xfrm>
              <a:off x="23413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3"/>
            <p:cNvSpPr/>
            <p:nvPr/>
          </p:nvSpPr>
          <p:spPr>
            <a:xfrm>
              <a:off x="24918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3"/>
            <p:cNvSpPr/>
            <p:nvPr/>
          </p:nvSpPr>
          <p:spPr>
            <a:xfrm>
              <a:off x="24918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3"/>
            <p:cNvSpPr/>
            <p:nvPr/>
          </p:nvSpPr>
          <p:spPr>
            <a:xfrm>
              <a:off x="24918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3"/>
            <p:cNvSpPr/>
            <p:nvPr/>
          </p:nvSpPr>
          <p:spPr>
            <a:xfrm>
              <a:off x="24918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3"/>
            <p:cNvSpPr/>
            <p:nvPr/>
          </p:nvSpPr>
          <p:spPr>
            <a:xfrm>
              <a:off x="24918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3"/>
            <p:cNvSpPr/>
            <p:nvPr/>
          </p:nvSpPr>
          <p:spPr>
            <a:xfrm>
              <a:off x="24918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3"/>
            <p:cNvSpPr/>
            <p:nvPr/>
          </p:nvSpPr>
          <p:spPr>
            <a:xfrm>
              <a:off x="24918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3"/>
            <p:cNvSpPr/>
            <p:nvPr/>
          </p:nvSpPr>
          <p:spPr>
            <a:xfrm>
              <a:off x="24918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3"/>
            <p:cNvSpPr/>
            <p:nvPr/>
          </p:nvSpPr>
          <p:spPr>
            <a:xfrm>
              <a:off x="24918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3"/>
            <p:cNvSpPr/>
            <p:nvPr/>
          </p:nvSpPr>
          <p:spPr>
            <a:xfrm>
              <a:off x="24918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3"/>
            <p:cNvSpPr/>
            <p:nvPr/>
          </p:nvSpPr>
          <p:spPr>
            <a:xfrm>
              <a:off x="24918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3"/>
            <p:cNvSpPr/>
            <p:nvPr/>
          </p:nvSpPr>
          <p:spPr>
            <a:xfrm>
              <a:off x="24918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3"/>
            <p:cNvSpPr/>
            <p:nvPr/>
          </p:nvSpPr>
          <p:spPr>
            <a:xfrm>
              <a:off x="24918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3"/>
            <p:cNvSpPr/>
            <p:nvPr/>
          </p:nvSpPr>
          <p:spPr>
            <a:xfrm>
              <a:off x="24918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3"/>
            <p:cNvSpPr/>
            <p:nvPr/>
          </p:nvSpPr>
          <p:spPr>
            <a:xfrm>
              <a:off x="24918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3"/>
            <p:cNvSpPr/>
            <p:nvPr/>
          </p:nvSpPr>
          <p:spPr>
            <a:xfrm>
              <a:off x="24918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3"/>
            <p:cNvSpPr/>
            <p:nvPr/>
          </p:nvSpPr>
          <p:spPr>
            <a:xfrm>
              <a:off x="24918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3"/>
            <p:cNvSpPr/>
            <p:nvPr/>
          </p:nvSpPr>
          <p:spPr>
            <a:xfrm>
              <a:off x="24918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3"/>
            <p:cNvSpPr/>
            <p:nvPr/>
          </p:nvSpPr>
          <p:spPr>
            <a:xfrm>
              <a:off x="24918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3"/>
            <p:cNvSpPr/>
            <p:nvPr/>
          </p:nvSpPr>
          <p:spPr>
            <a:xfrm>
              <a:off x="24918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3"/>
            <p:cNvSpPr/>
            <p:nvPr/>
          </p:nvSpPr>
          <p:spPr>
            <a:xfrm>
              <a:off x="24918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3"/>
            <p:cNvSpPr/>
            <p:nvPr/>
          </p:nvSpPr>
          <p:spPr>
            <a:xfrm>
              <a:off x="24918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3"/>
            <p:cNvSpPr/>
            <p:nvPr/>
          </p:nvSpPr>
          <p:spPr>
            <a:xfrm>
              <a:off x="24918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3"/>
            <p:cNvSpPr/>
            <p:nvPr/>
          </p:nvSpPr>
          <p:spPr>
            <a:xfrm>
              <a:off x="24918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3"/>
            <p:cNvSpPr/>
            <p:nvPr/>
          </p:nvSpPr>
          <p:spPr>
            <a:xfrm>
              <a:off x="24918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3"/>
            <p:cNvSpPr/>
            <p:nvPr/>
          </p:nvSpPr>
          <p:spPr>
            <a:xfrm>
              <a:off x="2642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3"/>
            <p:cNvSpPr/>
            <p:nvPr/>
          </p:nvSpPr>
          <p:spPr>
            <a:xfrm>
              <a:off x="2642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3"/>
            <p:cNvSpPr/>
            <p:nvPr/>
          </p:nvSpPr>
          <p:spPr>
            <a:xfrm>
              <a:off x="2642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3"/>
            <p:cNvSpPr/>
            <p:nvPr/>
          </p:nvSpPr>
          <p:spPr>
            <a:xfrm>
              <a:off x="2642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3"/>
            <p:cNvSpPr/>
            <p:nvPr/>
          </p:nvSpPr>
          <p:spPr>
            <a:xfrm>
              <a:off x="2642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3"/>
            <p:cNvSpPr/>
            <p:nvPr/>
          </p:nvSpPr>
          <p:spPr>
            <a:xfrm>
              <a:off x="2642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3"/>
            <p:cNvSpPr/>
            <p:nvPr/>
          </p:nvSpPr>
          <p:spPr>
            <a:xfrm>
              <a:off x="2642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3"/>
            <p:cNvSpPr/>
            <p:nvPr/>
          </p:nvSpPr>
          <p:spPr>
            <a:xfrm>
              <a:off x="2642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3"/>
            <p:cNvSpPr/>
            <p:nvPr/>
          </p:nvSpPr>
          <p:spPr>
            <a:xfrm>
              <a:off x="2642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3"/>
            <p:cNvSpPr/>
            <p:nvPr/>
          </p:nvSpPr>
          <p:spPr>
            <a:xfrm>
              <a:off x="2642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3"/>
            <p:cNvSpPr/>
            <p:nvPr/>
          </p:nvSpPr>
          <p:spPr>
            <a:xfrm>
              <a:off x="2642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3"/>
            <p:cNvSpPr/>
            <p:nvPr/>
          </p:nvSpPr>
          <p:spPr>
            <a:xfrm>
              <a:off x="2642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3"/>
            <p:cNvSpPr/>
            <p:nvPr/>
          </p:nvSpPr>
          <p:spPr>
            <a:xfrm>
              <a:off x="2642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3"/>
            <p:cNvSpPr/>
            <p:nvPr/>
          </p:nvSpPr>
          <p:spPr>
            <a:xfrm>
              <a:off x="2642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3"/>
            <p:cNvSpPr/>
            <p:nvPr/>
          </p:nvSpPr>
          <p:spPr>
            <a:xfrm>
              <a:off x="2642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3"/>
            <p:cNvSpPr/>
            <p:nvPr/>
          </p:nvSpPr>
          <p:spPr>
            <a:xfrm>
              <a:off x="2642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3"/>
            <p:cNvSpPr/>
            <p:nvPr/>
          </p:nvSpPr>
          <p:spPr>
            <a:xfrm>
              <a:off x="2642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3"/>
            <p:cNvSpPr/>
            <p:nvPr/>
          </p:nvSpPr>
          <p:spPr>
            <a:xfrm>
              <a:off x="2642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3"/>
            <p:cNvSpPr/>
            <p:nvPr/>
          </p:nvSpPr>
          <p:spPr>
            <a:xfrm>
              <a:off x="2642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3"/>
            <p:cNvSpPr/>
            <p:nvPr/>
          </p:nvSpPr>
          <p:spPr>
            <a:xfrm>
              <a:off x="2642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3"/>
            <p:cNvSpPr/>
            <p:nvPr/>
          </p:nvSpPr>
          <p:spPr>
            <a:xfrm>
              <a:off x="2792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3"/>
            <p:cNvSpPr/>
            <p:nvPr/>
          </p:nvSpPr>
          <p:spPr>
            <a:xfrm>
              <a:off x="2792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3"/>
            <p:cNvSpPr/>
            <p:nvPr/>
          </p:nvSpPr>
          <p:spPr>
            <a:xfrm>
              <a:off x="2792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3"/>
            <p:cNvSpPr/>
            <p:nvPr/>
          </p:nvSpPr>
          <p:spPr>
            <a:xfrm>
              <a:off x="2792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3"/>
            <p:cNvSpPr/>
            <p:nvPr/>
          </p:nvSpPr>
          <p:spPr>
            <a:xfrm>
              <a:off x="2792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3"/>
            <p:cNvSpPr/>
            <p:nvPr/>
          </p:nvSpPr>
          <p:spPr>
            <a:xfrm>
              <a:off x="2792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3"/>
            <p:cNvSpPr/>
            <p:nvPr/>
          </p:nvSpPr>
          <p:spPr>
            <a:xfrm>
              <a:off x="2792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3"/>
            <p:cNvSpPr/>
            <p:nvPr/>
          </p:nvSpPr>
          <p:spPr>
            <a:xfrm>
              <a:off x="2792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3"/>
            <p:cNvSpPr/>
            <p:nvPr/>
          </p:nvSpPr>
          <p:spPr>
            <a:xfrm>
              <a:off x="2792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3"/>
            <p:cNvSpPr/>
            <p:nvPr/>
          </p:nvSpPr>
          <p:spPr>
            <a:xfrm>
              <a:off x="2792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3"/>
            <p:cNvSpPr/>
            <p:nvPr/>
          </p:nvSpPr>
          <p:spPr>
            <a:xfrm>
              <a:off x="2792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3"/>
            <p:cNvSpPr/>
            <p:nvPr/>
          </p:nvSpPr>
          <p:spPr>
            <a:xfrm>
              <a:off x="2792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3"/>
            <p:cNvSpPr/>
            <p:nvPr/>
          </p:nvSpPr>
          <p:spPr>
            <a:xfrm>
              <a:off x="2792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"/>
            <p:cNvSpPr/>
            <p:nvPr/>
          </p:nvSpPr>
          <p:spPr>
            <a:xfrm>
              <a:off x="2792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3"/>
            <p:cNvSpPr/>
            <p:nvPr/>
          </p:nvSpPr>
          <p:spPr>
            <a:xfrm>
              <a:off x="2792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3"/>
            <p:cNvSpPr/>
            <p:nvPr/>
          </p:nvSpPr>
          <p:spPr>
            <a:xfrm>
              <a:off x="2792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3"/>
            <p:cNvSpPr/>
            <p:nvPr/>
          </p:nvSpPr>
          <p:spPr>
            <a:xfrm>
              <a:off x="2792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3"/>
            <p:cNvSpPr/>
            <p:nvPr/>
          </p:nvSpPr>
          <p:spPr>
            <a:xfrm>
              <a:off x="2792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3"/>
            <p:cNvSpPr/>
            <p:nvPr/>
          </p:nvSpPr>
          <p:spPr>
            <a:xfrm>
              <a:off x="294332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3"/>
            <p:cNvSpPr/>
            <p:nvPr/>
          </p:nvSpPr>
          <p:spPr>
            <a:xfrm>
              <a:off x="294332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3"/>
            <p:cNvSpPr/>
            <p:nvPr/>
          </p:nvSpPr>
          <p:spPr>
            <a:xfrm>
              <a:off x="294332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3"/>
            <p:cNvSpPr/>
            <p:nvPr/>
          </p:nvSpPr>
          <p:spPr>
            <a:xfrm>
              <a:off x="294332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3"/>
            <p:cNvSpPr/>
            <p:nvPr/>
          </p:nvSpPr>
          <p:spPr>
            <a:xfrm>
              <a:off x="294332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3"/>
            <p:cNvSpPr/>
            <p:nvPr/>
          </p:nvSpPr>
          <p:spPr>
            <a:xfrm>
              <a:off x="294332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3"/>
            <p:cNvSpPr/>
            <p:nvPr/>
          </p:nvSpPr>
          <p:spPr>
            <a:xfrm>
              <a:off x="294332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3"/>
            <p:cNvSpPr/>
            <p:nvPr/>
          </p:nvSpPr>
          <p:spPr>
            <a:xfrm>
              <a:off x="294332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3"/>
            <p:cNvSpPr/>
            <p:nvPr/>
          </p:nvSpPr>
          <p:spPr>
            <a:xfrm>
              <a:off x="294332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3"/>
            <p:cNvSpPr/>
            <p:nvPr/>
          </p:nvSpPr>
          <p:spPr>
            <a:xfrm>
              <a:off x="294332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3"/>
            <p:cNvSpPr/>
            <p:nvPr/>
          </p:nvSpPr>
          <p:spPr>
            <a:xfrm>
              <a:off x="294332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3"/>
            <p:cNvSpPr/>
            <p:nvPr/>
          </p:nvSpPr>
          <p:spPr>
            <a:xfrm>
              <a:off x="294332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3"/>
            <p:cNvSpPr/>
            <p:nvPr/>
          </p:nvSpPr>
          <p:spPr>
            <a:xfrm>
              <a:off x="294332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3"/>
            <p:cNvSpPr/>
            <p:nvPr/>
          </p:nvSpPr>
          <p:spPr>
            <a:xfrm>
              <a:off x="294332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3"/>
            <p:cNvSpPr/>
            <p:nvPr/>
          </p:nvSpPr>
          <p:spPr>
            <a:xfrm>
              <a:off x="294332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3"/>
            <p:cNvSpPr/>
            <p:nvPr/>
          </p:nvSpPr>
          <p:spPr>
            <a:xfrm>
              <a:off x="294332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3"/>
            <p:cNvSpPr/>
            <p:nvPr/>
          </p:nvSpPr>
          <p:spPr>
            <a:xfrm>
              <a:off x="294332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3"/>
            <p:cNvSpPr/>
            <p:nvPr/>
          </p:nvSpPr>
          <p:spPr>
            <a:xfrm>
              <a:off x="294332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3"/>
            <p:cNvSpPr/>
            <p:nvPr/>
          </p:nvSpPr>
          <p:spPr>
            <a:xfrm>
              <a:off x="3093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3"/>
            <p:cNvSpPr/>
            <p:nvPr/>
          </p:nvSpPr>
          <p:spPr>
            <a:xfrm>
              <a:off x="3093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3"/>
            <p:cNvSpPr/>
            <p:nvPr/>
          </p:nvSpPr>
          <p:spPr>
            <a:xfrm>
              <a:off x="3093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3"/>
            <p:cNvSpPr/>
            <p:nvPr/>
          </p:nvSpPr>
          <p:spPr>
            <a:xfrm>
              <a:off x="3093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3"/>
            <p:cNvSpPr/>
            <p:nvPr/>
          </p:nvSpPr>
          <p:spPr>
            <a:xfrm>
              <a:off x="3093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3"/>
            <p:cNvSpPr/>
            <p:nvPr/>
          </p:nvSpPr>
          <p:spPr>
            <a:xfrm>
              <a:off x="3093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"/>
            <p:cNvSpPr/>
            <p:nvPr/>
          </p:nvSpPr>
          <p:spPr>
            <a:xfrm>
              <a:off x="3093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"/>
            <p:cNvSpPr/>
            <p:nvPr/>
          </p:nvSpPr>
          <p:spPr>
            <a:xfrm>
              <a:off x="3093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3"/>
            <p:cNvSpPr/>
            <p:nvPr/>
          </p:nvSpPr>
          <p:spPr>
            <a:xfrm>
              <a:off x="3093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3"/>
            <p:cNvSpPr/>
            <p:nvPr/>
          </p:nvSpPr>
          <p:spPr>
            <a:xfrm>
              <a:off x="32443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"/>
            <p:cNvSpPr/>
            <p:nvPr/>
          </p:nvSpPr>
          <p:spPr>
            <a:xfrm>
              <a:off x="32443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"/>
            <p:cNvSpPr/>
            <p:nvPr/>
          </p:nvSpPr>
          <p:spPr>
            <a:xfrm>
              <a:off x="32443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3"/>
            <p:cNvSpPr/>
            <p:nvPr/>
          </p:nvSpPr>
          <p:spPr>
            <a:xfrm>
              <a:off x="32443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3"/>
            <p:cNvSpPr/>
            <p:nvPr/>
          </p:nvSpPr>
          <p:spPr>
            <a:xfrm>
              <a:off x="32443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"/>
            <p:cNvSpPr/>
            <p:nvPr/>
          </p:nvSpPr>
          <p:spPr>
            <a:xfrm>
              <a:off x="32443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"/>
            <p:cNvSpPr/>
            <p:nvPr/>
          </p:nvSpPr>
          <p:spPr>
            <a:xfrm>
              <a:off x="32443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3"/>
            <p:cNvSpPr/>
            <p:nvPr/>
          </p:nvSpPr>
          <p:spPr>
            <a:xfrm>
              <a:off x="32443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3"/>
            <p:cNvSpPr/>
            <p:nvPr/>
          </p:nvSpPr>
          <p:spPr>
            <a:xfrm>
              <a:off x="3394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3"/>
            <p:cNvSpPr/>
            <p:nvPr/>
          </p:nvSpPr>
          <p:spPr>
            <a:xfrm>
              <a:off x="3394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3"/>
            <p:cNvSpPr/>
            <p:nvPr/>
          </p:nvSpPr>
          <p:spPr>
            <a:xfrm>
              <a:off x="3394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3"/>
            <p:cNvSpPr/>
            <p:nvPr/>
          </p:nvSpPr>
          <p:spPr>
            <a:xfrm>
              <a:off x="33948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3"/>
            <p:cNvSpPr/>
            <p:nvPr/>
          </p:nvSpPr>
          <p:spPr>
            <a:xfrm>
              <a:off x="3394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3"/>
            <p:cNvSpPr/>
            <p:nvPr/>
          </p:nvSpPr>
          <p:spPr>
            <a:xfrm>
              <a:off x="3394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3"/>
            <p:cNvSpPr/>
            <p:nvPr/>
          </p:nvSpPr>
          <p:spPr>
            <a:xfrm>
              <a:off x="3545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3"/>
            <p:cNvSpPr/>
            <p:nvPr/>
          </p:nvSpPr>
          <p:spPr>
            <a:xfrm>
              <a:off x="3545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3"/>
            <p:cNvSpPr/>
            <p:nvPr/>
          </p:nvSpPr>
          <p:spPr>
            <a:xfrm>
              <a:off x="3545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40" name="Google Shape;940;p3"/>
          <p:cNvGrpSpPr/>
          <p:nvPr/>
        </p:nvGrpSpPr>
        <p:grpSpPr>
          <a:xfrm rot="10800000">
            <a:off x="8489725" y="38264"/>
            <a:ext cx="3079760" cy="6781736"/>
            <a:chOff x="1287725" y="238125"/>
            <a:chExt cx="2379050" cy="5238750"/>
          </a:xfrm>
        </p:grpSpPr>
        <p:sp>
          <p:nvSpPr>
            <p:cNvPr id="941" name="Google Shape;941;p3"/>
            <p:cNvSpPr/>
            <p:nvPr/>
          </p:nvSpPr>
          <p:spPr>
            <a:xfrm>
              <a:off x="12877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3"/>
            <p:cNvSpPr/>
            <p:nvPr/>
          </p:nvSpPr>
          <p:spPr>
            <a:xfrm>
              <a:off x="12877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3"/>
            <p:cNvSpPr/>
            <p:nvPr/>
          </p:nvSpPr>
          <p:spPr>
            <a:xfrm>
              <a:off x="12877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3"/>
            <p:cNvSpPr/>
            <p:nvPr/>
          </p:nvSpPr>
          <p:spPr>
            <a:xfrm>
              <a:off x="12877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3"/>
            <p:cNvSpPr/>
            <p:nvPr/>
          </p:nvSpPr>
          <p:spPr>
            <a:xfrm>
              <a:off x="12877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3"/>
            <p:cNvSpPr/>
            <p:nvPr/>
          </p:nvSpPr>
          <p:spPr>
            <a:xfrm>
              <a:off x="12877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3"/>
            <p:cNvSpPr/>
            <p:nvPr/>
          </p:nvSpPr>
          <p:spPr>
            <a:xfrm>
              <a:off x="12877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3"/>
            <p:cNvSpPr/>
            <p:nvPr/>
          </p:nvSpPr>
          <p:spPr>
            <a:xfrm>
              <a:off x="12877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3"/>
            <p:cNvSpPr/>
            <p:nvPr/>
          </p:nvSpPr>
          <p:spPr>
            <a:xfrm>
              <a:off x="12877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3"/>
            <p:cNvSpPr/>
            <p:nvPr/>
          </p:nvSpPr>
          <p:spPr>
            <a:xfrm>
              <a:off x="12877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3"/>
            <p:cNvSpPr/>
            <p:nvPr/>
          </p:nvSpPr>
          <p:spPr>
            <a:xfrm>
              <a:off x="12877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3"/>
            <p:cNvSpPr/>
            <p:nvPr/>
          </p:nvSpPr>
          <p:spPr>
            <a:xfrm>
              <a:off x="12877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3"/>
            <p:cNvSpPr/>
            <p:nvPr/>
          </p:nvSpPr>
          <p:spPr>
            <a:xfrm>
              <a:off x="12877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3"/>
            <p:cNvSpPr/>
            <p:nvPr/>
          </p:nvSpPr>
          <p:spPr>
            <a:xfrm>
              <a:off x="12877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3"/>
            <p:cNvSpPr/>
            <p:nvPr/>
          </p:nvSpPr>
          <p:spPr>
            <a:xfrm>
              <a:off x="12877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3"/>
            <p:cNvSpPr/>
            <p:nvPr/>
          </p:nvSpPr>
          <p:spPr>
            <a:xfrm>
              <a:off x="14382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3"/>
            <p:cNvSpPr/>
            <p:nvPr/>
          </p:nvSpPr>
          <p:spPr>
            <a:xfrm>
              <a:off x="14382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3"/>
            <p:cNvSpPr/>
            <p:nvPr/>
          </p:nvSpPr>
          <p:spPr>
            <a:xfrm>
              <a:off x="14382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3"/>
            <p:cNvSpPr/>
            <p:nvPr/>
          </p:nvSpPr>
          <p:spPr>
            <a:xfrm>
              <a:off x="14382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3"/>
            <p:cNvSpPr/>
            <p:nvPr/>
          </p:nvSpPr>
          <p:spPr>
            <a:xfrm>
              <a:off x="15887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3"/>
            <p:cNvSpPr/>
            <p:nvPr/>
          </p:nvSpPr>
          <p:spPr>
            <a:xfrm>
              <a:off x="15887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3"/>
            <p:cNvSpPr/>
            <p:nvPr/>
          </p:nvSpPr>
          <p:spPr>
            <a:xfrm>
              <a:off x="15887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3"/>
            <p:cNvSpPr/>
            <p:nvPr/>
          </p:nvSpPr>
          <p:spPr>
            <a:xfrm>
              <a:off x="15887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3"/>
            <p:cNvSpPr/>
            <p:nvPr/>
          </p:nvSpPr>
          <p:spPr>
            <a:xfrm>
              <a:off x="15887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3"/>
            <p:cNvSpPr/>
            <p:nvPr/>
          </p:nvSpPr>
          <p:spPr>
            <a:xfrm>
              <a:off x="15887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3"/>
            <p:cNvSpPr/>
            <p:nvPr/>
          </p:nvSpPr>
          <p:spPr>
            <a:xfrm>
              <a:off x="15887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3"/>
            <p:cNvSpPr/>
            <p:nvPr/>
          </p:nvSpPr>
          <p:spPr>
            <a:xfrm>
              <a:off x="15887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3"/>
            <p:cNvSpPr/>
            <p:nvPr/>
          </p:nvSpPr>
          <p:spPr>
            <a:xfrm>
              <a:off x="15887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3"/>
            <p:cNvSpPr/>
            <p:nvPr/>
          </p:nvSpPr>
          <p:spPr>
            <a:xfrm>
              <a:off x="15887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3"/>
            <p:cNvSpPr/>
            <p:nvPr/>
          </p:nvSpPr>
          <p:spPr>
            <a:xfrm>
              <a:off x="17392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3"/>
            <p:cNvSpPr/>
            <p:nvPr/>
          </p:nvSpPr>
          <p:spPr>
            <a:xfrm>
              <a:off x="17392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3"/>
            <p:cNvSpPr/>
            <p:nvPr/>
          </p:nvSpPr>
          <p:spPr>
            <a:xfrm>
              <a:off x="17392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3"/>
            <p:cNvSpPr/>
            <p:nvPr/>
          </p:nvSpPr>
          <p:spPr>
            <a:xfrm>
              <a:off x="17392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3"/>
            <p:cNvSpPr/>
            <p:nvPr/>
          </p:nvSpPr>
          <p:spPr>
            <a:xfrm>
              <a:off x="17392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3"/>
            <p:cNvSpPr/>
            <p:nvPr/>
          </p:nvSpPr>
          <p:spPr>
            <a:xfrm>
              <a:off x="17392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3"/>
            <p:cNvSpPr/>
            <p:nvPr/>
          </p:nvSpPr>
          <p:spPr>
            <a:xfrm>
              <a:off x="17392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3"/>
            <p:cNvSpPr/>
            <p:nvPr/>
          </p:nvSpPr>
          <p:spPr>
            <a:xfrm>
              <a:off x="17392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3"/>
            <p:cNvSpPr/>
            <p:nvPr/>
          </p:nvSpPr>
          <p:spPr>
            <a:xfrm>
              <a:off x="17392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3"/>
            <p:cNvSpPr/>
            <p:nvPr/>
          </p:nvSpPr>
          <p:spPr>
            <a:xfrm>
              <a:off x="17392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3"/>
            <p:cNvSpPr/>
            <p:nvPr/>
          </p:nvSpPr>
          <p:spPr>
            <a:xfrm>
              <a:off x="17392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3"/>
            <p:cNvSpPr/>
            <p:nvPr/>
          </p:nvSpPr>
          <p:spPr>
            <a:xfrm>
              <a:off x="17392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3"/>
            <p:cNvSpPr/>
            <p:nvPr/>
          </p:nvSpPr>
          <p:spPr>
            <a:xfrm>
              <a:off x="17392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3"/>
            <p:cNvSpPr/>
            <p:nvPr/>
          </p:nvSpPr>
          <p:spPr>
            <a:xfrm>
              <a:off x="17392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3"/>
            <p:cNvSpPr/>
            <p:nvPr/>
          </p:nvSpPr>
          <p:spPr>
            <a:xfrm>
              <a:off x="17392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3"/>
            <p:cNvSpPr/>
            <p:nvPr/>
          </p:nvSpPr>
          <p:spPr>
            <a:xfrm>
              <a:off x="17392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3"/>
            <p:cNvSpPr/>
            <p:nvPr/>
          </p:nvSpPr>
          <p:spPr>
            <a:xfrm>
              <a:off x="17392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3"/>
            <p:cNvSpPr/>
            <p:nvPr/>
          </p:nvSpPr>
          <p:spPr>
            <a:xfrm>
              <a:off x="188975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3"/>
            <p:cNvSpPr/>
            <p:nvPr/>
          </p:nvSpPr>
          <p:spPr>
            <a:xfrm>
              <a:off x="188975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3"/>
            <p:cNvSpPr/>
            <p:nvPr/>
          </p:nvSpPr>
          <p:spPr>
            <a:xfrm>
              <a:off x="18897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3"/>
            <p:cNvSpPr/>
            <p:nvPr/>
          </p:nvSpPr>
          <p:spPr>
            <a:xfrm>
              <a:off x="188975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3"/>
            <p:cNvSpPr/>
            <p:nvPr/>
          </p:nvSpPr>
          <p:spPr>
            <a:xfrm>
              <a:off x="18897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3"/>
            <p:cNvSpPr/>
            <p:nvPr/>
          </p:nvSpPr>
          <p:spPr>
            <a:xfrm>
              <a:off x="188975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3"/>
            <p:cNvSpPr/>
            <p:nvPr/>
          </p:nvSpPr>
          <p:spPr>
            <a:xfrm>
              <a:off x="188975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3"/>
            <p:cNvSpPr/>
            <p:nvPr/>
          </p:nvSpPr>
          <p:spPr>
            <a:xfrm>
              <a:off x="188975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3"/>
            <p:cNvSpPr/>
            <p:nvPr/>
          </p:nvSpPr>
          <p:spPr>
            <a:xfrm>
              <a:off x="18897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3"/>
            <p:cNvSpPr/>
            <p:nvPr/>
          </p:nvSpPr>
          <p:spPr>
            <a:xfrm>
              <a:off x="188975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3"/>
            <p:cNvSpPr/>
            <p:nvPr/>
          </p:nvSpPr>
          <p:spPr>
            <a:xfrm>
              <a:off x="188975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3"/>
            <p:cNvSpPr/>
            <p:nvPr/>
          </p:nvSpPr>
          <p:spPr>
            <a:xfrm>
              <a:off x="20402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3"/>
            <p:cNvSpPr/>
            <p:nvPr/>
          </p:nvSpPr>
          <p:spPr>
            <a:xfrm>
              <a:off x="20402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3"/>
            <p:cNvSpPr/>
            <p:nvPr/>
          </p:nvSpPr>
          <p:spPr>
            <a:xfrm>
              <a:off x="20402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3"/>
            <p:cNvSpPr/>
            <p:nvPr/>
          </p:nvSpPr>
          <p:spPr>
            <a:xfrm>
              <a:off x="20402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3"/>
            <p:cNvSpPr/>
            <p:nvPr/>
          </p:nvSpPr>
          <p:spPr>
            <a:xfrm>
              <a:off x="20402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3"/>
            <p:cNvSpPr/>
            <p:nvPr/>
          </p:nvSpPr>
          <p:spPr>
            <a:xfrm>
              <a:off x="20402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3"/>
            <p:cNvSpPr/>
            <p:nvPr/>
          </p:nvSpPr>
          <p:spPr>
            <a:xfrm>
              <a:off x="20402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3"/>
            <p:cNvSpPr/>
            <p:nvPr/>
          </p:nvSpPr>
          <p:spPr>
            <a:xfrm>
              <a:off x="20402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3"/>
            <p:cNvSpPr/>
            <p:nvPr/>
          </p:nvSpPr>
          <p:spPr>
            <a:xfrm>
              <a:off x="20402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3"/>
            <p:cNvSpPr/>
            <p:nvPr/>
          </p:nvSpPr>
          <p:spPr>
            <a:xfrm>
              <a:off x="20402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3"/>
            <p:cNvSpPr/>
            <p:nvPr/>
          </p:nvSpPr>
          <p:spPr>
            <a:xfrm>
              <a:off x="20402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3"/>
            <p:cNvSpPr/>
            <p:nvPr/>
          </p:nvSpPr>
          <p:spPr>
            <a:xfrm>
              <a:off x="20402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3"/>
            <p:cNvSpPr/>
            <p:nvPr/>
          </p:nvSpPr>
          <p:spPr>
            <a:xfrm>
              <a:off x="20402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3"/>
            <p:cNvSpPr/>
            <p:nvPr/>
          </p:nvSpPr>
          <p:spPr>
            <a:xfrm>
              <a:off x="21907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3"/>
            <p:cNvSpPr/>
            <p:nvPr/>
          </p:nvSpPr>
          <p:spPr>
            <a:xfrm>
              <a:off x="21907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3"/>
            <p:cNvSpPr/>
            <p:nvPr/>
          </p:nvSpPr>
          <p:spPr>
            <a:xfrm>
              <a:off x="21907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3"/>
            <p:cNvSpPr/>
            <p:nvPr/>
          </p:nvSpPr>
          <p:spPr>
            <a:xfrm>
              <a:off x="21907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3"/>
            <p:cNvSpPr/>
            <p:nvPr/>
          </p:nvSpPr>
          <p:spPr>
            <a:xfrm>
              <a:off x="21907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3"/>
            <p:cNvSpPr/>
            <p:nvPr/>
          </p:nvSpPr>
          <p:spPr>
            <a:xfrm>
              <a:off x="2190775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3"/>
            <p:cNvSpPr/>
            <p:nvPr/>
          </p:nvSpPr>
          <p:spPr>
            <a:xfrm>
              <a:off x="21907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3"/>
            <p:cNvSpPr/>
            <p:nvPr/>
          </p:nvSpPr>
          <p:spPr>
            <a:xfrm>
              <a:off x="21907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3"/>
            <p:cNvSpPr/>
            <p:nvPr/>
          </p:nvSpPr>
          <p:spPr>
            <a:xfrm>
              <a:off x="2190775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3"/>
            <p:cNvSpPr/>
            <p:nvPr/>
          </p:nvSpPr>
          <p:spPr>
            <a:xfrm>
              <a:off x="23413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3"/>
            <p:cNvSpPr/>
            <p:nvPr/>
          </p:nvSpPr>
          <p:spPr>
            <a:xfrm>
              <a:off x="23413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3"/>
            <p:cNvSpPr/>
            <p:nvPr/>
          </p:nvSpPr>
          <p:spPr>
            <a:xfrm>
              <a:off x="23413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3"/>
            <p:cNvSpPr/>
            <p:nvPr/>
          </p:nvSpPr>
          <p:spPr>
            <a:xfrm>
              <a:off x="23413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3"/>
            <p:cNvSpPr/>
            <p:nvPr/>
          </p:nvSpPr>
          <p:spPr>
            <a:xfrm>
              <a:off x="23413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3"/>
            <p:cNvSpPr/>
            <p:nvPr/>
          </p:nvSpPr>
          <p:spPr>
            <a:xfrm>
              <a:off x="23413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3"/>
            <p:cNvSpPr/>
            <p:nvPr/>
          </p:nvSpPr>
          <p:spPr>
            <a:xfrm>
              <a:off x="23413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3"/>
            <p:cNvSpPr/>
            <p:nvPr/>
          </p:nvSpPr>
          <p:spPr>
            <a:xfrm>
              <a:off x="23413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3"/>
            <p:cNvSpPr/>
            <p:nvPr/>
          </p:nvSpPr>
          <p:spPr>
            <a:xfrm>
              <a:off x="24918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3"/>
            <p:cNvSpPr/>
            <p:nvPr/>
          </p:nvSpPr>
          <p:spPr>
            <a:xfrm>
              <a:off x="24918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3"/>
            <p:cNvSpPr/>
            <p:nvPr/>
          </p:nvSpPr>
          <p:spPr>
            <a:xfrm>
              <a:off x="24918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3"/>
            <p:cNvSpPr/>
            <p:nvPr/>
          </p:nvSpPr>
          <p:spPr>
            <a:xfrm>
              <a:off x="24918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3"/>
            <p:cNvSpPr/>
            <p:nvPr/>
          </p:nvSpPr>
          <p:spPr>
            <a:xfrm>
              <a:off x="24918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3"/>
            <p:cNvSpPr/>
            <p:nvPr/>
          </p:nvSpPr>
          <p:spPr>
            <a:xfrm>
              <a:off x="2642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3"/>
            <p:cNvSpPr/>
            <p:nvPr/>
          </p:nvSpPr>
          <p:spPr>
            <a:xfrm>
              <a:off x="2642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3"/>
            <p:cNvSpPr/>
            <p:nvPr/>
          </p:nvSpPr>
          <p:spPr>
            <a:xfrm>
              <a:off x="2642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3"/>
            <p:cNvSpPr/>
            <p:nvPr/>
          </p:nvSpPr>
          <p:spPr>
            <a:xfrm>
              <a:off x="2642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3"/>
            <p:cNvSpPr/>
            <p:nvPr/>
          </p:nvSpPr>
          <p:spPr>
            <a:xfrm>
              <a:off x="2642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3"/>
            <p:cNvSpPr/>
            <p:nvPr/>
          </p:nvSpPr>
          <p:spPr>
            <a:xfrm>
              <a:off x="2792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3"/>
            <p:cNvSpPr/>
            <p:nvPr/>
          </p:nvSpPr>
          <p:spPr>
            <a:xfrm>
              <a:off x="294332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3"/>
            <p:cNvSpPr/>
            <p:nvPr/>
          </p:nvSpPr>
          <p:spPr>
            <a:xfrm>
              <a:off x="294332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3"/>
            <p:cNvSpPr/>
            <p:nvPr/>
          </p:nvSpPr>
          <p:spPr>
            <a:xfrm>
              <a:off x="3093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3"/>
            <p:cNvSpPr/>
            <p:nvPr/>
          </p:nvSpPr>
          <p:spPr>
            <a:xfrm>
              <a:off x="3394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3"/>
            <p:cNvSpPr/>
            <p:nvPr/>
          </p:nvSpPr>
          <p:spPr>
            <a:xfrm>
              <a:off x="3545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20" name="Picture 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H="1" flipV="1">
            <a:off x="7381325" y="2047666"/>
            <a:ext cx="6446255" cy="3064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902530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p5"/>
          <p:cNvSpPr txBox="1">
            <a:spLocks noGrp="1"/>
          </p:cNvSpPr>
          <p:nvPr>
            <p:ph type="title"/>
          </p:nvPr>
        </p:nvSpPr>
        <p:spPr>
          <a:xfrm>
            <a:off x="957733" y="985833"/>
            <a:ext cx="9014800" cy="1143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565" name="Google Shape;1565;p5"/>
          <p:cNvSpPr txBox="1">
            <a:spLocks noGrp="1"/>
          </p:cNvSpPr>
          <p:nvPr>
            <p:ph type="body" idx="1"/>
          </p:nvPr>
        </p:nvSpPr>
        <p:spPr>
          <a:xfrm>
            <a:off x="957733" y="2311400"/>
            <a:ext cx="9014800" cy="397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/>
          <a:lstStyle>
            <a:lvl1pPr marL="609585" lvl="0" indent="-507987">
              <a:spcBef>
                <a:spcPts val="800"/>
              </a:spcBef>
              <a:spcAft>
                <a:spcPts val="0"/>
              </a:spcAft>
              <a:buSzPts val="2400"/>
              <a:buChar char="▪"/>
              <a:defRPr/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3pPr>
            <a:lvl4pPr marL="2438339" lvl="3" indent="-507987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4pPr>
            <a:lvl5pPr marL="3047924" lvl="4" indent="-507987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5pPr>
            <a:lvl6pPr marL="3657509" lvl="5" indent="-507987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6pPr>
            <a:lvl7pPr marL="4267093" lvl="6" indent="-507987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grpSp>
        <p:nvGrpSpPr>
          <p:cNvPr id="1566" name="Google Shape;1566;p5"/>
          <p:cNvGrpSpPr/>
          <p:nvPr/>
        </p:nvGrpSpPr>
        <p:grpSpPr>
          <a:xfrm rot="10800000">
            <a:off x="11801983" y="38276"/>
            <a:ext cx="352016" cy="6781736"/>
            <a:chOff x="5307800" y="238125"/>
            <a:chExt cx="271925" cy="5238750"/>
          </a:xfrm>
        </p:grpSpPr>
        <p:sp>
          <p:nvSpPr>
            <p:cNvPr id="1567" name="Google Shape;1567;p5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5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5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5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5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5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5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5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5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5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5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5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5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5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5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5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5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5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5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5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5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5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5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5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5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5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5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5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5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5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5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5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5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5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5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5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5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5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5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6" name="Google Shape;1606;p5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7" name="Google Shape;1607;p5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5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5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5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5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5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5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5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p5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5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5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5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5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5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5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5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3" name="Google Shape;1623;p5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24" name="Google Shape;1624;p5"/>
          <p:cNvGrpSpPr/>
          <p:nvPr/>
        </p:nvGrpSpPr>
        <p:grpSpPr>
          <a:xfrm rot="10800000">
            <a:off x="10438095" y="38276"/>
            <a:ext cx="1521044" cy="6781736"/>
            <a:chOff x="5458325" y="238125"/>
            <a:chExt cx="1174975" cy="5238750"/>
          </a:xfrm>
        </p:grpSpPr>
        <p:sp>
          <p:nvSpPr>
            <p:cNvPr id="1625" name="Google Shape;1625;p5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6" name="Google Shape;1626;p5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7" name="Google Shape;1627;p5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8" name="Google Shape;1628;p5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9" name="Google Shape;1629;p5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5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1" name="Google Shape;1631;p5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2" name="Google Shape;1632;p5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p5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5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5" name="Google Shape;1635;p5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6" name="Google Shape;1636;p5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7" name="Google Shape;1637;p5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8" name="Google Shape;1638;p5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9" name="Google Shape;1639;p5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0" name="Google Shape;1640;p5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1" name="Google Shape;1641;p5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5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5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5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5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5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5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5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5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5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5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5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5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5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5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5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5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5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5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5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5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5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5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5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5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5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5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5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5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5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5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5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5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5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5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5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5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5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5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5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5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5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5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5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5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5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87" name="Google Shape;1687;p5"/>
          <p:cNvGrpSpPr/>
          <p:nvPr/>
        </p:nvGrpSpPr>
        <p:grpSpPr>
          <a:xfrm rot="10800000">
            <a:off x="10243269" y="38276"/>
            <a:ext cx="1326185" cy="6586909"/>
            <a:chOff x="5759350" y="388625"/>
            <a:chExt cx="1024450" cy="5088250"/>
          </a:xfrm>
        </p:grpSpPr>
        <p:sp>
          <p:nvSpPr>
            <p:cNvPr id="1688" name="Google Shape;1688;p5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5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5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5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5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5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5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5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5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5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5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5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5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5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5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5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5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5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5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5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5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5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5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5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5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5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5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5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5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5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5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5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5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5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5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5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5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5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5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5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5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5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5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5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5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5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5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5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5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5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5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5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5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5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5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5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5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5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5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5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5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5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5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5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5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5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5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5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5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5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5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5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5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5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5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5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5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5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5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5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5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5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5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5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5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5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5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5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5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5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5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5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5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5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5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5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5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5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5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5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5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89" name="Google Shape;1789;p5"/>
          <p:cNvGrpSpPr/>
          <p:nvPr/>
        </p:nvGrpSpPr>
        <p:grpSpPr>
          <a:xfrm rot="10800000">
            <a:off x="10243269" y="38276"/>
            <a:ext cx="1521044" cy="6781736"/>
            <a:chOff x="5608825" y="238125"/>
            <a:chExt cx="1174975" cy="5238750"/>
          </a:xfrm>
        </p:grpSpPr>
        <p:sp>
          <p:nvSpPr>
            <p:cNvPr id="1790" name="Google Shape;1790;p5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5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5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5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5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5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5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5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5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5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5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5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5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5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5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5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5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5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5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5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5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5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5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5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5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5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5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7" name="Google Shape;1817;p5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8" name="Google Shape;1818;p5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5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5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5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5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5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5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p5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6" name="Google Shape;1826;p5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5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5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5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5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5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5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p5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4" name="Google Shape;1834;p5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5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5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5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5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5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40" name="Google Shape;1840;p5"/>
          <p:cNvSpPr txBox="1">
            <a:spLocks noGrp="1"/>
          </p:cNvSpPr>
          <p:nvPr>
            <p:ph type="sldNum" idx="12"/>
          </p:nvPr>
        </p:nvSpPr>
        <p:spPr>
          <a:xfrm>
            <a:off x="122041" y="6293601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279" name="Picture 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H="1" flipV="1">
            <a:off x="7381323" y="2047666"/>
            <a:ext cx="6446255" cy="3064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53341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2" name="Google Shape;1842;p6"/>
          <p:cNvSpPr txBox="1">
            <a:spLocks noGrp="1"/>
          </p:cNvSpPr>
          <p:nvPr>
            <p:ph type="title"/>
          </p:nvPr>
        </p:nvSpPr>
        <p:spPr>
          <a:xfrm>
            <a:off x="957733" y="985833"/>
            <a:ext cx="9014800" cy="1143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43" name="Google Shape;1843;p6"/>
          <p:cNvSpPr txBox="1">
            <a:spLocks noGrp="1"/>
          </p:cNvSpPr>
          <p:nvPr>
            <p:ph type="body" idx="1"/>
          </p:nvPr>
        </p:nvSpPr>
        <p:spPr>
          <a:xfrm>
            <a:off x="957733" y="2350200"/>
            <a:ext cx="4323200" cy="411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/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▪"/>
              <a:defRPr sz="2400"/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400"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400"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400"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400"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400"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1844" name="Google Shape;1844;p6"/>
          <p:cNvSpPr txBox="1">
            <a:spLocks noGrp="1"/>
          </p:cNvSpPr>
          <p:nvPr>
            <p:ph type="body" idx="2"/>
          </p:nvPr>
        </p:nvSpPr>
        <p:spPr>
          <a:xfrm>
            <a:off x="5541428" y="2350200"/>
            <a:ext cx="4323200" cy="411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/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▪"/>
              <a:defRPr sz="2400"/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400"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400"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400"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400"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400"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grpSp>
        <p:nvGrpSpPr>
          <p:cNvPr id="1845" name="Google Shape;1845;p6"/>
          <p:cNvGrpSpPr/>
          <p:nvPr/>
        </p:nvGrpSpPr>
        <p:grpSpPr>
          <a:xfrm rot="10800000">
            <a:off x="11801983" y="38276"/>
            <a:ext cx="352016" cy="6781736"/>
            <a:chOff x="5307800" y="238125"/>
            <a:chExt cx="271925" cy="5238750"/>
          </a:xfrm>
        </p:grpSpPr>
        <p:sp>
          <p:nvSpPr>
            <p:cNvPr id="1846" name="Google Shape;1846;p6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6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6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6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6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6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p6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6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6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6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6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6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6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6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6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6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6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6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6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6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6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6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6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6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6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6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6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6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6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6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6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6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6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6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6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6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6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6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6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6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6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6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6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6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6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6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6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6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6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6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6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6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6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6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6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6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6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03" name="Google Shape;1903;p6"/>
          <p:cNvGrpSpPr/>
          <p:nvPr/>
        </p:nvGrpSpPr>
        <p:grpSpPr>
          <a:xfrm rot="10800000">
            <a:off x="10438095" y="38276"/>
            <a:ext cx="1521044" cy="6781736"/>
            <a:chOff x="5458325" y="238125"/>
            <a:chExt cx="1174975" cy="5238750"/>
          </a:xfrm>
        </p:grpSpPr>
        <p:sp>
          <p:nvSpPr>
            <p:cNvPr id="1904" name="Google Shape;1904;p6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6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6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6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6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6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6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6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6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6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6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6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6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6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6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6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6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6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6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6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6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6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6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6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6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6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6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6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6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6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6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6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6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6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6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6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6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6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6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6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6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6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6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6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6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6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6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6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6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6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6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6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6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6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6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6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6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6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6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6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6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6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66" name="Google Shape;1966;p6"/>
          <p:cNvGrpSpPr/>
          <p:nvPr/>
        </p:nvGrpSpPr>
        <p:grpSpPr>
          <a:xfrm rot="10800000">
            <a:off x="10243269" y="38276"/>
            <a:ext cx="1326185" cy="6586909"/>
            <a:chOff x="5759350" y="388625"/>
            <a:chExt cx="1024450" cy="5088250"/>
          </a:xfrm>
        </p:grpSpPr>
        <p:sp>
          <p:nvSpPr>
            <p:cNvPr id="1967" name="Google Shape;1967;p6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6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6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6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6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6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6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6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6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6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6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6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6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6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6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6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6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6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6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6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6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8" name="Google Shape;1988;p6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9" name="Google Shape;1989;p6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0" name="Google Shape;1990;p6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1" name="Google Shape;1991;p6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6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6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6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6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6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6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8" name="Google Shape;1998;p6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9" name="Google Shape;1999;p6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6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6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6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6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6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6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6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7" name="Google Shape;2007;p6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8" name="Google Shape;2008;p6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6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6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6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6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6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6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5" name="Google Shape;2015;p6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6" name="Google Shape;2016;p6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7" name="Google Shape;2017;p6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8" name="Google Shape;2018;p6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9" name="Google Shape;2019;p6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0" name="Google Shape;2020;p6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1" name="Google Shape;2021;p6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2" name="Google Shape;2022;p6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3" name="Google Shape;2023;p6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4" name="Google Shape;2024;p6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5" name="Google Shape;2025;p6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6" name="Google Shape;2026;p6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6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6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6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6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6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6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6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6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6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6" name="Google Shape;2036;p6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7" name="Google Shape;2037;p6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8" name="Google Shape;2038;p6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9" name="Google Shape;2039;p6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0" name="Google Shape;2040;p6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1" name="Google Shape;2041;p6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2" name="Google Shape;2042;p6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3" name="Google Shape;2043;p6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6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5" name="Google Shape;2045;p6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6" name="Google Shape;2046;p6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7" name="Google Shape;2047;p6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8" name="Google Shape;2048;p6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9" name="Google Shape;2049;p6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0" name="Google Shape;2050;p6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1" name="Google Shape;2051;p6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2" name="Google Shape;2052;p6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3" name="Google Shape;2053;p6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4" name="Google Shape;2054;p6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5" name="Google Shape;2055;p6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6" name="Google Shape;2056;p6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7" name="Google Shape;2057;p6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8" name="Google Shape;2058;p6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9" name="Google Shape;2059;p6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0" name="Google Shape;2060;p6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1" name="Google Shape;2061;p6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2" name="Google Shape;2062;p6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3" name="Google Shape;2063;p6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4" name="Google Shape;2064;p6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5" name="Google Shape;2065;p6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6" name="Google Shape;2066;p6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7" name="Google Shape;2067;p6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68" name="Google Shape;2068;p6"/>
          <p:cNvGrpSpPr/>
          <p:nvPr/>
        </p:nvGrpSpPr>
        <p:grpSpPr>
          <a:xfrm rot="10800000">
            <a:off x="10243269" y="38276"/>
            <a:ext cx="1521044" cy="6781736"/>
            <a:chOff x="5608825" y="238125"/>
            <a:chExt cx="1174975" cy="5238750"/>
          </a:xfrm>
        </p:grpSpPr>
        <p:sp>
          <p:nvSpPr>
            <p:cNvPr id="2069" name="Google Shape;2069;p6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0" name="Google Shape;2070;p6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1" name="Google Shape;2071;p6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2" name="Google Shape;2072;p6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6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6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6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6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6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6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6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6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6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6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6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6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6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6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6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6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6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6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6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6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6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6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6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6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6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6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6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6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6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6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6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6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6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6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6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6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6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6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6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6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6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6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6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6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6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8" name="Google Shape;2118;p6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19" name="Google Shape;2119;p6"/>
          <p:cNvSpPr txBox="1">
            <a:spLocks noGrp="1"/>
          </p:cNvSpPr>
          <p:nvPr>
            <p:ph type="sldNum" idx="12"/>
          </p:nvPr>
        </p:nvSpPr>
        <p:spPr>
          <a:xfrm>
            <a:off x="122041" y="6293601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280" name="Picture 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H="1" flipV="1">
            <a:off x="7381323" y="2047666"/>
            <a:ext cx="6446255" cy="3064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62875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5" name="Google Shape;2955;p10"/>
          <p:cNvGrpSpPr/>
          <p:nvPr/>
        </p:nvGrpSpPr>
        <p:grpSpPr>
          <a:xfrm rot="10800000">
            <a:off x="11801983" y="38276"/>
            <a:ext cx="352016" cy="6781736"/>
            <a:chOff x="5307800" y="238125"/>
            <a:chExt cx="271925" cy="5238750"/>
          </a:xfrm>
        </p:grpSpPr>
        <p:sp>
          <p:nvSpPr>
            <p:cNvPr id="2956" name="Google Shape;2956;p10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7" name="Google Shape;2957;p10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8" name="Google Shape;2958;p10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9" name="Google Shape;2959;p10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0" name="Google Shape;2960;p10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1" name="Google Shape;2961;p10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2" name="Google Shape;2962;p10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3" name="Google Shape;2963;p10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4" name="Google Shape;2964;p10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5" name="Google Shape;2965;p10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6" name="Google Shape;2966;p10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7" name="Google Shape;2967;p10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8" name="Google Shape;2968;p10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9" name="Google Shape;2969;p10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0" name="Google Shape;2970;p10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1" name="Google Shape;2971;p10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2" name="Google Shape;2972;p10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3" name="Google Shape;2973;p10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4" name="Google Shape;2974;p10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5" name="Google Shape;2975;p10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6" name="Google Shape;2976;p10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7" name="Google Shape;2977;p10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8" name="Google Shape;2978;p10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9" name="Google Shape;2979;p10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0" name="Google Shape;2980;p10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1" name="Google Shape;2981;p10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2" name="Google Shape;2982;p10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3" name="Google Shape;2983;p10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4" name="Google Shape;2984;p10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5" name="Google Shape;2985;p10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6" name="Google Shape;2986;p10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7" name="Google Shape;2987;p10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8" name="Google Shape;2988;p10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9" name="Google Shape;2989;p10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0" name="Google Shape;2990;p10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1" name="Google Shape;2991;p10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2" name="Google Shape;2992;p10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3" name="Google Shape;2993;p10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4" name="Google Shape;2994;p10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5" name="Google Shape;2995;p10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6" name="Google Shape;2996;p10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7" name="Google Shape;2997;p10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8" name="Google Shape;2998;p10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9" name="Google Shape;2999;p10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0" name="Google Shape;3000;p10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1" name="Google Shape;3001;p10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2" name="Google Shape;3002;p10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3" name="Google Shape;3003;p10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4" name="Google Shape;3004;p10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5" name="Google Shape;3005;p10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6" name="Google Shape;3006;p10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7" name="Google Shape;3007;p10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8" name="Google Shape;3008;p10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9" name="Google Shape;3009;p10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0" name="Google Shape;3010;p10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1" name="Google Shape;3011;p10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2" name="Google Shape;3012;p10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13" name="Google Shape;3013;p10"/>
          <p:cNvGrpSpPr/>
          <p:nvPr/>
        </p:nvGrpSpPr>
        <p:grpSpPr>
          <a:xfrm rot="10800000">
            <a:off x="10438095" y="38276"/>
            <a:ext cx="1521044" cy="6781736"/>
            <a:chOff x="5458325" y="238125"/>
            <a:chExt cx="1174975" cy="5238750"/>
          </a:xfrm>
        </p:grpSpPr>
        <p:sp>
          <p:nvSpPr>
            <p:cNvPr id="3014" name="Google Shape;3014;p10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5" name="Google Shape;3015;p10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6" name="Google Shape;3016;p10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7" name="Google Shape;3017;p10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8" name="Google Shape;3018;p10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9" name="Google Shape;3019;p10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0" name="Google Shape;3020;p10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1" name="Google Shape;3021;p10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2" name="Google Shape;3022;p10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3" name="Google Shape;3023;p10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4" name="Google Shape;3024;p10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5" name="Google Shape;3025;p10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6" name="Google Shape;3026;p10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7" name="Google Shape;3027;p10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8" name="Google Shape;3028;p10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9" name="Google Shape;3029;p10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0" name="Google Shape;3030;p10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1" name="Google Shape;3031;p10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2" name="Google Shape;3032;p10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3" name="Google Shape;3033;p10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4" name="Google Shape;3034;p10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5" name="Google Shape;3035;p10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6" name="Google Shape;3036;p10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7" name="Google Shape;3037;p10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8" name="Google Shape;3038;p10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9" name="Google Shape;3039;p10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0" name="Google Shape;3040;p10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1" name="Google Shape;3041;p10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2" name="Google Shape;3042;p10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3" name="Google Shape;3043;p10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4" name="Google Shape;3044;p10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5" name="Google Shape;3045;p10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6" name="Google Shape;3046;p10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7" name="Google Shape;3047;p10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8" name="Google Shape;3048;p10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9" name="Google Shape;3049;p10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0" name="Google Shape;3050;p10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1" name="Google Shape;3051;p10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2" name="Google Shape;3052;p10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3" name="Google Shape;3053;p10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4" name="Google Shape;3054;p10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5" name="Google Shape;3055;p10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6" name="Google Shape;3056;p10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7" name="Google Shape;3057;p10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8" name="Google Shape;3058;p10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9" name="Google Shape;3059;p10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0" name="Google Shape;3060;p10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1" name="Google Shape;3061;p10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2" name="Google Shape;3062;p10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3" name="Google Shape;3063;p10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4" name="Google Shape;3064;p10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5" name="Google Shape;3065;p10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6" name="Google Shape;3066;p10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7" name="Google Shape;3067;p10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8" name="Google Shape;3068;p10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9" name="Google Shape;3069;p10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0" name="Google Shape;3070;p10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1" name="Google Shape;3071;p10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2" name="Google Shape;3072;p10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3" name="Google Shape;3073;p10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4" name="Google Shape;3074;p10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5" name="Google Shape;3075;p10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76" name="Google Shape;3076;p10"/>
          <p:cNvGrpSpPr/>
          <p:nvPr/>
        </p:nvGrpSpPr>
        <p:grpSpPr>
          <a:xfrm rot="10800000">
            <a:off x="10243269" y="38276"/>
            <a:ext cx="1326185" cy="6586909"/>
            <a:chOff x="5759350" y="388625"/>
            <a:chExt cx="1024450" cy="5088250"/>
          </a:xfrm>
        </p:grpSpPr>
        <p:sp>
          <p:nvSpPr>
            <p:cNvPr id="3077" name="Google Shape;3077;p10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8" name="Google Shape;3078;p10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9" name="Google Shape;3079;p10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0" name="Google Shape;3080;p10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1" name="Google Shape;3081;p10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2" name="Google Shape;3082;p10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3" name="Google Shape;3083;p10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4" name="Google Shape;3084;p10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5" name="Google Shape;3085;p10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6" name="Google Shape;3086;p10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7" name="Google Shape;3087;p10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8" name="Google Shape;3088;p10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9" name="Google Shape;3089;p10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0" name="Google Shape;3090;p10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1" name="Google Shape;3091;p10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2" name="Google Shape;3092;p10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3" name="Google Shape;3093;p10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4" name="Google Shape;3094;p10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5" name="Google Shape;3095;p10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6" name="Google Shape;3096;p10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7" name="Google Shape;3097;p10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8" name="Google Shape;3098;p10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9" name="Google Shape;3099;p10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0" name="Google Shape;3100;p10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1" name="Google Shape;3101;p10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2" name="Google Shape;3102;p10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3" name="Google Shape;3103;p10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4" name="Google Shape;3104;p10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5" name="Google Shape;3105;p10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6" name="Google Shape;3106;p10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7" name="Google Shape;3107;p10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8" name="Google Shape;3108;p10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9" name="Google Shape;3109;p10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0" name="Google Shape;3110;p10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1" name="Google Shape;3111;p10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2" name="Google Shape;3112;p10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3" name="Google Shape;3113;p10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4" name="Google Shape;3114;p10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5" name="Google Shape;3115;p10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6" name="Google Shape;3116;p10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7" name="Google Shape;3117;p10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8" name="Google Shape;3118;p10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9" name="Google Shape;3119;p10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0" name="Google Shape;3120;p10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1" name="Google Shape;3121;p10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2" name="Google Shape;3122;p10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3" name="Google Shape;3123;p10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4" name="Google Shape;3124;p10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5" name="Google Shape;3125;p10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6" name="Google Shape;3126;p10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7" name="Google Shape;3127;p10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8" name="Google Shape;3128;p10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9" name="Google Shape;3129;p10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0" name="Google Shape;3130;p10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1" name="Google Shape;3131;p10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2" name="Google Shape;3132;p10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3" name="Google Shape;3133;p10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4" name="Google Shape;3134;p10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5" name="Google Shape;3135;p10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6" name="Google Shape;3136;p10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7" name="Google Shape;3137;p10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8" name="Google Shape;3138;p10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9" name="Google Shape;3139;p10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0" name="Google Shape;3140;p10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1" name="Google Shape;3141;p10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2" name="Google Shape;3142;p10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3" name="Google Shape;3143;p10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4" name="Google Shape;3144;p10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5" name="Google Shape;3145;p10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6" name="Google Shape;3146;p10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7" name="Google Shape;3147;p10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8" name="Google Shape;3148;p10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9" name="Google Shape;3149;p10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0" name="Google Shape;3150;p10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1" name="Google Shape;3151;p10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2" name="Google Shape;3152;p10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3" name="Google Shape;3153;p10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4" name="Google Shape;3154;p10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5" name="Google Shape;3155;p10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6" name="Google Shape;3156;p10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7" name="Google Shape;3157;p10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8" name="Google Shape;3158;p10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9" name="Google Shape;3159;p10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0" name="Google Shape;3160;p10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1" name="Google Shape;3161;p10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2" name="Google Shape;3162;p10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3" name="Google Shape;3163;p10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4" name="Google Shape;3164;p10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5" name="Google Shape;3165;p10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6" name="Google Shape;3166;p10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7" name="Google Shape;3167;p10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8" name="Google Shape;3168;p10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9" name="Google Shape;3169;p10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0" name="Google Shape;3170;p10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1" name="Google Shape;3171;p10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2" name="Google Shape;3172;p10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3" name="Google Shape;3173;p10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4" name="Google Shape;3174;p10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5" name="Google Shape;3175;p10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6" name="Google Shape;3176;p10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7" name="Google Shape;3177;p10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78" name="Google Shape;3178;p10"/>
          <p:cNvGrpSpPr/>
          <p:nvPr/>
        </p:nvGrpSpPr>
        <p:grpSpPr>
          <a:xfrm rot="10800000">
            <a:off x="10243269" y="38276"/>
            <a:ext cx="1521044" cy="6781736"/>
            <a:chOff x="5608825" y="238125"/>
            <a:chExt cx="1174975" cy="5238750"/>
          </a:xfrm>
        </p:grpSpPr>
        <p:sp>
          <p:nvSpPr>
            <p:cNvPr id="3179" name="Google Shape;3179;p10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0" name="Google Shape;3180;p10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1" name="Google Shape;3181;p10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2" name="Google Shape;3182;p10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3" name="Google Shape;3183;p10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4" name="Google Shape;3184;p10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5" name="Google Shape;3185;p10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6" name="Google Shape;3186;p10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7" name="Google Shape;3187;p10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8" name="Google Shape;3188;p10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9" name="Google Shape;3189;p10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0" name="Google Shape;3190;p10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1" name="Google Shape;3191;p10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2" name="Google Shape;3192;p10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3" name="Google Shape;3193;p10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4" name="Google Shape;3194;p10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5" name="Google Shape;3195;p10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6" name="Google Shape;3196;p10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7" name="Google Shape;3197;p10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8" name="Google Shape;3198;p10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9" name="Google Shape;3199;p10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0" name="Google Shape;3200;p10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1" name="Google Shape;3201;p10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2" name="Google Shape;3202;p10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3" name="Google Shape;3203;p10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4" name="Google Shape;3204;p10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5" name="Google Shape;3205;p10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6" name="Google Shape;3206;p10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7" name="Google Shape;3207;p10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8" name="Google Shape;3208;p10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9" name="Google Shape;3209;p10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0" name="Google Shape;3210;p10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1" name="Google Shape;3211;p10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2" name="Google Shape;3212;p10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3" name="Google Shape;3213;p10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4" name="Google Shape;3214;p10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5" name="Google Shape;3215;p10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6" name="Google Shape;3216;p10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7" name="Google Shape;3217;p10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8" name="Google Shape;3218;p10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9" name="Google Shape;3219;p10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0" name="Google Shape;3220;p10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1" name="Google Shape;3221;p10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2" name="Google Shape;3222;p10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3" name="Google Shape;3223;p10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4" name="Google Shape;3224;p10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5" name="Google Shape;3225;p10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6" name="Google Shape;3226;p10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7" name="Google Shape;3227;p10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8" name="Google Shape;3228;p10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29" name="Google Shape;3229;p10"/>
          <p:cNvSpPr txBox="1">
            <a:spLocks noGrp="1"/>
          </p:cNvSpPr>
          <p:nvPr>
            <p:ph type="sldNum" idx="12"/>
          </p:nvPr>
        </p:nvSpPr>
        <p:spPr>
          <a:xfrm>
            <a:off x="122041" y="6293601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xmlns="" val="17058566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Image background">
    <p:bg>
      <p:bgPr>
        <a:solidFill>
          <a:srgbClr val="1D1D1B"/>
        </a:solidFill>
        <a:effectLst/>
      </p:bgPr>
    </p:bg>
    <p:spTree>
      <p:nvGrpSpPr>
        <p:cNvPr id="1" name="Shape 3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7" name="Google Shape;3507;p12"/>
          <p:cNvGrpSpPr/>
          <p:nvPr/>
        </p:nvGrpSpPr>
        <p:grpSpPr>
          <a:xfrm>
            <a:off x="10438143" y="38264"/>
            <a:ext cx="1715872" cy="6781736"/>
            <a:chOff x="6367294" y="28698"/>
            <a:chExt cx="1286904" cy="5086302"/>
          </a:xfrm>
        </p:grpSpPr>
        <p:sp>
          <p:nvSpPr>
            <p:cNvPr id="3508" name="Google Shape;3508;p12"/>
            <p:cNvSpPr/>
            <p:nvPr/>
          </p:nvSpPr>
          <p:spPr>
            <a:xfrm rot="10800000">
              <a:off x="7536331" y="613204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12"/>
            <p:cNvSpPr/>
            <p:nvPr/>
          </p:nvSpPr>
          <p:spPr>
            <a:xfrm rot="10800000">
              <a:off x="7244066" y="2659036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12"/>
            <p:cNvSpPr/>
            <p:nvPr/>
          </p:nvSpPr>
          <p:spPr>
            <a:xfrm rot="10800000">
              <a:off x="7244066" y="174818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12"/>
            <p:cNvSpPr/>
            <p:nvPr/>
          </p:nvSpPr>
          <p:spPr>
            <a:xfrm rot="10800000">
              <a:off x="6659535" y="4266482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12"/>
            <p:cNvSpPr/>
            <p:nvPr/>
          </p:nvSpPr>
          <p:spPr>
            <a:xfrm rot="10800000">
              <a:off x="7536331" y="4704867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12"/>
            <p:cNvSpPr/>
            <p:nvPr/>
          </p:nvSpPr>
          <p:spPr>
            <a:xfrm rot="10800000">
              <a:off x="7536331" y="4558747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12"/>
            <p:cNvSpPr/>
            <p:nvPr/>
          </p:nvSpPr>
          <p:spPr>
            <a:xfrm rot="10800000">
              <a:off x="7536331" y="4266482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12"/>
            <p:cNvSpPr/>
            <p:nvPr/>
          </p:nvSpPr>
          <p:spPr>
            <a:xfrm rot="10800000">
              <a:off x="7536331" y="3974217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12"/>
            <p:cNvSpPr/>
            <p:nvPr/>
          </p:nvSpPr>
          <p:spPr>
            <a:xfrm rot="10800000">
              <a:off x="7536331" y="3828096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12"/>
            <p:cNvSpPr/>
            <p:nvPr/>
          </p:nvSpPr>
          <p:spPr>
            <a:xfrm rot="10800000">
              <a:off x="7536331" y="3681951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12"/>
            <p:cNvSpPr/>
            <p:nvPr/>
          </p:nvSpPr>
          <p:spPr>
            <a:xfrm rot="10800000">
              <a:off x="7536331" y="3535831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12"/>
            <p:cNvSpPr/>
            <p:nvPr/>
          </p:nvSpPr>
          <p:spPr>
            <a:xfrm rot="10800000">
              <a:off x="7536331" y="3097445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12"/>
            <p:cNvSpPr/>
            <p:nvPr/>
          </p:nvSpPr>
          <p:spPr>
            <a:xfrm rot="10800000">
              <a:off x="7536331" y="2951301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12"/>
            <p:cNvSpPr/>
            <p:nvPr/>
          </p:nvSpPr>
          <p:spPr>
            <a:xfrm rot="10800000">
              <a:off x="7536331" y="2805180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12"/>
            <p:cNvSpPr/>
            <p:nvPr/>
          </p:nvSpPr>
          <p:spPr>
            <a:xfrm rot="10800000">
              <a:off x="7536331" y="2659036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12"/>
            <p:cNvSpPr/>
            <p:nvPr/>
          </p:nvSpPr>
          <p:spPr>
            <a:xfrm rot="10800000">
              <a:off x="7536331" y="2512915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12"/>
            <p:cNvSpPr/>
            <p:nvPr/>
          </p:nvSpPr>
          <p:spPr>
            <a:xfrm rot="10800000">
              <a:off x="7536331" y="2366770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12"/>
            <p:cNvSpPr/>
            <p:nvPr/>
          </p:nvSpPr>
          <p:spPr>
            <a:xfrm rot="10800000">
              <a:off x="7536331" y="2220650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12"/>
            <p:cNvSpPr/>
            <p:nvPr/>
          </p:nvSpPr>
          <p:spPr>
            <a:xfrm rot="10800000">
              <a:off x="7536331" y="2074529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12"/>
            <p:cNvSpPr/>
            <p:nvPr/>
          </p:nvSpPr>
          <p:spPr>
            <a:xfrm rot="10800000">
              <a:off x="7536331" y="1928385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12"/>
            <p:cNvSpPr/>
            <p:nvPr/>
          </p:nvSpPr>
          <p:spPr>
            <a:xfrm rot="10800000">
              <a:off x="7536331" y="1782264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12"/>
            <p:cNvSpPr/>
            <p:nvPr/>
          </p:nvSpPr>
          <p:spPr>
            <a:xfrm rot="10800000">
              <a:off x="7536331" y="1489999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12"/>
            <p:cNvSpPr/>
            <p:nvPr/>
          </p:nvSpPr>
          <p:spPr>
            <a:xfrm rot="10800000">
              <a:off x="7536331" y="1197734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12"/>
            <p:cNvSpPr/>
            <p:nvPr/>
          </p:nvSpPr>
          <p:spPr>
            <a:xfrm rot="10800000">
              <a:off x="7536331" y="1051613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12"/>
            <p:cNvSpPr/>
            <p:nvPr/>
          </p:nvSpPr>
          <p:spPr>
            <a:xfrm rot="10800000">
              <a:off x="7536331" y="905469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12"/>
            <p:cNvSpPr/>
            <p:nvPr/>
          </p:nvSpPr>
          <p:spPr>
            <a:xfrm rot="10800000">
              <a:off x="7536331" y="759348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12"/>
            <p:cNvSpPr/>
            <p:nvPr/>
          </p:nvSpPr>
          <p:spPr>
            <a:xfrm rot="10800000">
              <a:off x="7536331" y="467083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12"/>
            <p:cNvSpPr/>
            <p:nvPr/>
          </p:nvSpPr>
          <p:spPr>
            <a:xfrm rot="10800000">
              <a:off x="7536331" y="320938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12"/>
            <p:cNvSpPr/>
            <p:nvPr/>
          </p:nvSpPr>
          <p:spPr>
            <a:xfrm rot="10800000">
              <a:off x="7536331" y="174818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12"/>
            <p:cNvSpPr/>
            <p:nvPr/>
          </p:nvSpPr>
          <p:spPr>
            <a:xfrm rot="10800000">
              <a:off x="7536331" y="28698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12"/>
            <p:cNvSpPr/>
            <p:nvPr/>
          </p:nvSpPr>
          <p:spPr>
            <a:xfrm rot="10800000">
              <a:off x="7390210" y="4851012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12"/>
            <p:cNvSpPr/>
            <p:nvPr/>
          </p:nvSpPr>
          <p:spPr>
            <a:xfrm rot="10800000">
              <a:off x="7390210" y="4558747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12"/>
            <p:cNvSpPr/>
            <p:nvPr/>
          </p:nvSpPr>
          <p:spPr>
            <a:xfrm rot="10800000">
              <a:off x="7390210" y="4412627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12"/>
            <p:cNvSpPr/>
            <p:nvPr/>
          </p:nvSpPr>
          <p:spPr>
            <a:xfrm rot="10800000">
              <a:off x="7390210" y="4266482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12"/>
            <p:cNvSpPr/>
            <p:nvPr/>
          </p:nvSpPr>
          <p:spPr>
            <a:xfrm rot="10800000">
              <a:off x="7390210" y="4120361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12"/>
            <p:cNvSpPr/>
            <p:nvPr/>
          </p:nvSpPr>
          <p:spPr>
            <a:xfrm rot="10800000">
              <a:off x="7390210" y="3828096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12"/>
            <p:cNvSpPr/>
            <p:nvPr/>
          </p:nvSpPr>
          <p:spPr>
            <a:xfrm rot="10800000">
              <a:off x="7390210" y="3535831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12"/>
            <p:cNvSpPr/>
            <p:nvPr/>
          </p:nvSpPr>
          <p:spPr>
            <a:xfrm rot="10800000">
              <a:off x="7390210" y="3389711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12"/>
            <p:cNvSpPr/>
            <p:nvPr/>
          </p:nvSpPr>
          <p:spPr>
            <a:xfrm rot="10800000">
              <a:off x="7390210" y="3243566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12"/>
            <p:cNvSpPr/>
            <p:nvPr/>
          </p:nvSpPr>
          <p:spPr>
            <a:xfrm rot="10800000">
              <a:off x="7390210" y="2951301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12"/>
            <p:cNvSpPr/>
            <p:nvPr/>
          </p:nvSpPr>
          <p:spPr>
            <a:xfrm rot="10800000">
              <a:off x="7390210" y="2805180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12"/>
            <p:cNvSpPr/>
            <p:nvPr/>
          </p:nvSpPr>
          <p:spPr>
            <a:xfrm rot="10800000">
              <a:off x="7390210" y="2659036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12"/>
            <p:cNvSpPr/>
            <p:nvPr/>
          </p:nvSpPr>
          <p:spPr>
            <a:xfrm rot="10800000">
              <a:off x="7390210" y="2512915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1" name="Google Shape;3551;p12"/>
            <p:cNvSpPr/>
            <p:nvPr/>
          </p:nvSpPr>
          <p:spPr>
            <a:xfrm rot="10800000">
              <a:off x="7390210" y="2366770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2" name="Google Shape;3552;p12"/>
            <p:cNvSpPr/>
            <p:nvPr/>
          </p:nvSpPr>
          <p:spPr>
            <a:xfrm rot="10800000">
              <a:off x="7390210" y="2220650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12"/>
            <p:cNvSpPr/>
            <p:nvPr/>
          </p:nvSpPr>
          <p:spPr>
            <a:xfrm rot="10800000">
              <a:off x="7390210" y="2074529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12"/>
            <p:cNvSpPr/>
            <p:nvPr/>
          </p:nvSpPr>
          <p:spPr>
            <a:xfrm rot="10800000">
              <a:off x="7390210" y="1782264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12"/>
            <p:cNvSpPr/>
            <p:nvPr/>
          </p:nvSpPr>
          <p:spPr>
            <a:xfrm rot="10800000">
              <a:off x="7390210" y="1489999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12"/>
            <p:cNvSpPr/>
            <p:nvPr/>
          </p:nvSpPr>
          <p:spPr>
            <a:xfrm rot="10800000">
              <a:off x="7390210" y="1343854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12"/>
            <p:cNvSpPr/>
            <p:nvPr/>
          </p:nvSpPr>
          <p:spPr>
            <a:xfrm rot="10800000">
              <a:off x="7390210" y="1197734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12"/>
            <p:cNvSpPr/>
            <p:nvPr/>
          </p:nvSpPr>
          <p:spPr>
            <a:xfrm rot="10800000">
              <a:off x="7390210" y="1051613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12"/>
            <p:cNvSpPr/>
            <p:nvPr/>
          </p:nvSpPr>
          <p:spPr>
            <a:xfrm rot="10800000">
              <a:off x="7390210" y="759348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12"/>
            <p:cNvSpPr/>
            <p:nvPr/>
          </p:nvSpPr>
          <p:spPr>
            <a:xfrm rot="10800000">
              <a:off x="7390210" y="613204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12"/>
            <p:cNvSpPr/>
            <p:nvPr/>
          </p:nvSpPr>
          <p:spPr>
            <a:xfrm rot="10800000">
              <a:off x="7390210" y="320938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12"/>
            <p:cNvSpPr/>
            <p:nvPr/>
          </p:nvSpPr>
          <p:spPr>
            <a:xfrm rot="10800000">
              <a:off x="7390210" y="28698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12"/>
            <p:cNvSpPr/>
            <p:nvPr/>
          </p:nvSpPr>
          <p:spPr>
            <a:xfrm rot="10800000">
              <a:off x="7244066" y="4704867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12"/>
            <p:cNvSpPr/>
            <p:nvPr/>
          </p:nvSpPr>
          <p:spPr>
            <a:xfrm rot="10800000">
              <a:off x="7244066" y="4266482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12"/>
            <p:cNvSpPr/>
            <p:nvPr/>
          </p:nvSpPr>
          <p:spPr>
            <a:xfrm rot="10800000">
              <a:off x="7244066" y="4120361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12"/>
            <p:cNvSpPr/>
            <p:nvPr/>
          </p:nvSpPr>
          <p:spPr>
            <a:xfrm rot="10800000">
              <a:off x="7244066" y="3974217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12"/>
            <p:cNvSpPr/>
            <p:nvPr/>
          </p:nvSpPr>
          <p:spPr>
            <a:xfrm rot="10800000">
              <a:off x="7244066" y="3681951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12"/>
            <p:cNvSpPr/>
            <p:nvPr/>
          </p:nvSpPr>
          <p:spPr>
            <a:xfrm rot="10800000">
              <a:off x="7244066" y="3389711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12"/>
            <p:cNvSpPr/>
            <p:nvPr/>
          </p:nvSpPr>
          <p:spPr>
            <a:xfrm rot="10800000">
              <a:off x="7244066" y="3243566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12"/>
            <p:cNvSpPr/>
            <p:nvPr/>
          </p:nvSpPr>
          <p:spPr>
            <a:xfrm rot="10800000">
              <a:off x="7244066" y="3097445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12"/>
            <p:cNvSpPr/>
            <p:nvPr/>
          </p:nvSpPr>
          <p:spPr>
            <a:xfrm rot="10800000">
              <a:off x="7244066" y="2805180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12"/>
            <p:cNvSpPr/>
            <p:nvPr/>
          </p:nvSpPr>
          <p:spPr>
            <a:xfrm rot="10800000">
              <a:off x="7244066" y="2512915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12"/>
            <p:cNvSpPr/>
            <p:nvPr/>
          </p:nvSpPr>
          <p:spPr>
            <a:xfrm rot="10800000">
              <a:off x="7244066" y="2220650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12"/>
            <p:cNvSpPr/>
            <p:nvPr/>
          </p:nvSpPr>
          <p:spPr>
            <a:xfrm rot="10800000">
              <a:off x="7244066" y="1928385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12"/>
            <p:cNvSpPr/>
            <p:nvPr/>
          </p:nvSpPr>
          <p:spPr>
            <a:xfrm rot="10800000">
              <a:off x="7244066" y="1782264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12"/>
            <p:cNvSpPr/>
            <p:nvPr/>
          </p:nvSpPr>
          <p:spPr>
            <a:xfrm rot="10800000">
              <a:off x="7244066" y="1343854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12"/>
            <p:cNvSpPr/>
            <p:nvPr/>
          </p:nvSpPr>
          <p:spPr>
            <a:xfrm rot="10800000">
              <a:off x="7244066" y="1197734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12"/>
            <p:cNvSpPr/>
            <p:nvPr/>
          </p:nvSpPr>
          <p:spPr>
            <a:xfrm rot="10800000">
              <a:off x="7244066" y="1051613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12"/>
            <p:cNvSpPr/>
            <p:nvPr/>
          </p:nvSpPr>
          <p:spPr>
            <a:xfrm rot="10800000">
              <a:off x="7244066" y="905469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12"/>
            <p:cNvSpPr/>
            <p:nvPr/>
          </p:nvSpPr>
          <p:spPr>
            <a:xfrm rot="10800000">
              <a:off x="7244066" y="759348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12"/>
            <p:cNvSpPr/>
            <p:nvPr/>
          </p:nvSpPr>
          <p:spPr>
            <a:xfrm rot="10800000">
              <a:off x="7244066" y="467083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12"/>
            <p:cNvSpPr/>
            <p:nvPr/>
          </p:nvSpPr>
          <p:spPr>
            <a:xfrm rot="10800000">
              <a:off x="7244066" y="320938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12"/>
            <p:cNvSpPr/>
            <p:nvPr/>
          </p:nvSpPr>
          <p:spPr>
            <a:xfrm rot="10800000">
              <a:off x="7097945" y="4997133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12"/>
            <p:cNvSpPr/>
            <p:nvPr/>
          </p:nvSpPr>
          <p:spPr>
            <a:xfrm rot="10800000">
              <a:off x="7097945" y="4558747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12"/>
            <p:cNvSpPr/>
            <p:nvPr/>
          </p:nvSpPr>
          <p:spPr>
            <a:xfrm rot="10800000">
              <a:off x="7097945" y="4266482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12"/>
            <p:cNvSpPr/>
            <p:nvPr/>
          </p:nvSpPr>
          <p:spPr>
            <a:xfrm rot="10800000">
              <a:off x="7097945" y="3828096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12"/>
            <p:cNvSpPr/>
            <p:nvPr/>
          </p:nvSpPr>
          <p:spPr>
            <a:xfrm rot="10800000">
              <a:off x="7097945" y="3681951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12"/>
            <p:cNvSpPr/>
            <p:nvPr/>
          </p:nvSpPr>
          <p:spPr>
            <a:xfrm rot="10800000">
              <a:off x="7097945" y="3097445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12"/>
            <p:cNvSpPr/>
            <p:nvPr/>
          </p:nvSpPr>
          <p:spPr>
            <a:xfrm rot="10800000">
              <a:off x="7097945" y="2951301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12"/>
            <p:cNvSpPr/>
            <p:nvPr/>
          </p:nvSpPr>
          <p:spPr>
            <a:xfrm rot="10800000">
              <a:off x="7097945" y="2659036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12"/>
            <p:cNvSpPr/>
            <p:nvPr/>
          </p:nvSpPr>
          <p:spPr>
            <a:xfrm rot="10800000">
              <a:off x="7097945" y="2512915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12"/>
            <p:cNvSpPr/>
            <p:nvPr/>
          </p:nvSpPr>
          <p:spPr>
            <a:xfrm rot="10800000">
              <a:off x="7097945" y="2366770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12"/>
            <p:cNvSpPr/>
            <p:nvPr/>
          </p:nvSpPr>
          <p:spPr>
            <a:xfrm rot="10800000">
              <a:off x="7097945" y="2220650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12"/>
            <p:cNvSpPr/>
            <p:nvPr/>
          </p:nvSpPr>
          <p:spPr>
            <a:xfrm rot="10800000">
              <a:off x="7097945" y="1782264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12"/>
            <p:cNvSpPr/>
            <p:nvPr/>
          </p:nvSpPr>
          <p:spPr>
            <a:xfrm rot="10800000">
              <a:off x="7097945" y="1636120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12"/>
            <p:cNvSpPr/>
            <p:nvPr/>
          </p:nvSpPr>
          <p:spPr>
            <a:xfrm rot="10800000">
              <a:off x="7097945" y="1489999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7" name="Google Shape;3597;p12"/>
            <p:cNvSpPr/>
            <p:nvPr/>
          </p:nvSpPr>
          <p:spPr>
            <a:xfrm rot="10800000">
              <a:off x="7097945" y="1197734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8" name="Google Shape;3598;p12"/>
            <p:cNvSpPr/>
            <p:nvPr/>
          </p:nvSpPr>
          <p:spPr>
            <a:xfrm rot="10800000">
              <a:off x="7097945" y="467083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12"/>
            <p:cNvSpPr/>
            <p:nvPr/>
          </p:nvSpPr>
          <p:spPr>
            <a:xfrm rot="10800000">
              <a:off x="7097945" y="174818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12"/>
            <p:cNvSpPr/>
            <p:nvPr/>
          </p:nvSpPr>
          <p:spPr>
            <a:xfrm rot="10800000">
              <a:off x="7097945" y="28698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12"/>
            <p:cNvSpPr/>
            <p:nvPr/>
          </p:nvSpPr>
          <p:spPr>
            <a:xfrm rot="10800000">
              <a:off x="6951800" y="4851012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12"/>
            <p:cNvSpPr/>
            <p:nvPr/>
          </p:nvSpPr>
          <p:spPr>
            <a:xfrm rot="10800000">
              <a:off x="6951800" y="4704867"/>
              <a:ext cx="117892" cy="117892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12"/>
            <p:cNvSpPr/>
            <p:nvPr/>
          </p:nvSpPr>
          <p:spPr>
            <a:xfrm rot="10800000">
              <a:off x="6951800" y="4266482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12"/>
            <p:cNvSpPr/>
            <p:nvPr/>
          </p:nvSpPr>
          <p:spPr>
            <a:xfrm rot="10800000">
              <a:off x="6951800" y="3974217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12"/>
            <p:cNvSpPr/>
            <p:nvPr/>
          </p:nvSpPr>
          <p:spPr>
            <a:xfrm rot="10800000">
              <a:off x="6951800" y="3681951"/>
              <a:ext cx="117892" cy="117892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12"/>
            <p:cNvSpPr/>
            <p:nvPr/>
          </p:nvSpPr>
          <p:spPr>
            <a:xfrm rot="10800000">
              <a:off x="6951800" y="3243566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12"/>
            <p:cNvSpPr/>
            <p:nvPr/>
          </p:nvSpPr>
          <p:spPr>
            <a:xfrm rot="10800000">
              <a:off x="6951800" y="2951301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12"/>
            <p:cNvSpPr/>
            <p:nvPr/>
          </p:nvSpPr>
          <p:spPr>
            <a:xfrm rot="10800000">
              <a:off x="6951800" y="2512915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12"/>
            <p:cNvSpPr/>
            <p:nvPr/>
          </p:nvSpPr>
          <p:spPr>
            <a:xfrm rot="10800000">
              <a:off x="6951800" y="2220650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12"/>
            <p:cNvSpPr/>
            <p:nvPr/>
          </p:nvSpPr>
          <p:spPr>
            <a:xfrm rot="10800000">
              <a:off x="6951800" y="2074529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12"/>
            <p:cNvSpPr/>
            <p:nvPr/>
          </p:nvSpPr>
          <p:spPr>
            <a:xfrm rot="10800000">
              <a:off x="6951800" y="1782264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12"/>
            <p:cNvSpPr/>
            <p:nvPr/>
          </p:nvSpPr>
          <p:spPr>
            <a:xfrm rot="10800000">
              <a:off x="6951800" y="1636120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3" name="Google Shape;3613;p12"/>
            <p:cNvSpPr/>
            <p:nvPr/>
          </p:nvSpPr>
          <p:spPr>
            <a:xfrm rot="10800000">
              <a:off x="6951800" y="1489999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4" name="Google Shape;3614;p12"/>
            <p:cNvSpPr/>
            <p:nvPr/>
          </p:nvSpPr>
          <p:spPr>
            <a:xfrm rot="10800000">
              <a:off x="6951800" y="1197734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12"/>
            <p:cNvSpPr/>
            <p:nvPr/>
          </p:nvSpPr>
          <p:spPr>
            <a:xfrm rot="10800000">
              <a:off x="6951800" y="1051613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12"/>
            <p:cNvSpPr/>
            <p:nvPr/>
          </p:nvSpPr>
          <p:spPr>
            <a:xfrm rot="10800000">
              <a:off x="6951800" y="613204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12"/>
            <p:cNvSpPr/>
            <p:nvPr/>
          </p:nvSpPr>
          <p:spPr>
            <a:xfrm rot="10800000">
              <a:off x="6951800" y="320938"/>
              <a:ext cx="117892" cy="117892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12"/>
            <p:cNvSpPr/>
            <p:nvPr/>
          </p:nvSpPr>
          <p:spPr>
            <a:xfrm rot="10800000">
              <a:off x="6951800" y="174818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12"/>
            <p:cNvSpPr/>
            <p:nvPr/>
          </p:nvSpPr>
          <p:spPr>
            <a:xfrm rot="10800000">
              <a:off x="6805680" y="4997133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12"/>
            <p:cNvSpPr/>
            <p:nvPr/>
          </p:nvSpPr>
          <p:spPr>
            <a:xfrm rot="10800000">
              <a:off x="6805680" y="4558747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1" name="Google Shape;3621;p12"/>
            <p:cNvSpPr/>
            <p:nvPr/>
          </p:nvSpPr>
          <p:spPr>
            <a:xfrm rot="10800000">
              <a:off x="6805680" y="4120361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2" name="Google Shape;3622;p12"/>
            <p:cNvSpPr/>
            <p:nvPr/>
          </p:nvSpPr>
          <p:spPr>
            <a:xfrm rot="10800000">
              <a:off x="6805680" y="3535831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12"/>
            <p:cNvSpPr/>
            <p:nvPr/>
          </p:nvSpPr>
          <p:spPr>
            <a:xfrm rot="10800000">
              <a:off x="6805680" y="2951301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12"/>
            <p:cNvSpPr/>
            <p:nvPr/>
          </p:nvSpPr>
          <p:spPr>
            <a:xfrm rot="10800000">
              <a:off x="6805680" y="2220650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12"/>
            <p:cNvSpPr/>
            <p:nvPr/>
          </p:nvSpPr>
          <p:spPr>
            <a:xfrm rot="10800000">
              <a:off x="6805680" y="1051613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12"/>
            <p:cNvSpPr/>
            <p:nvPr/>
          </p:nvSpPr>
          <p:spPr>
            <a:xfrm rot="10800000">
              <a:off x="6805680" y="905469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12"/>
            <p:cNvSpPr/>
            <p:nvPr/>
          </p:nvSpPr>
          <p:spPr>
            <a:xfrm rot="10800000">
              <a:off x="6805680" y="28698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12"/>
            <p:cNvSpPr/>
            <p:nvPr/>
          </p:nvSpPr>
          <p:spPr>
            <a:xfrm rot="10800000">
              <a:off x="6659535" y="4851012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9" name="Google Shape;3629;p12"/>
            <p:cNvSpPr/>
            <p:nvPr/>
          </p:nvSpPr>
          <p:spPr>
            <a:xfrm rot="10800000">
              <a:off x="6659535" y="3974217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0" name="Google Shape;3630;p12"/>
            <p:cNvSpPr/>
            <p:nvPr/>
          </p:nvSpPr>
          <p:spPr>
            <a:xfrm rot="10800000">
              <a:off x="6659535" y="3243566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12"/>
            <p:cNvSpPr/>
            <p:nvPr/>
          </p:nvSpPr>
          <p:spPr>
            <a:xfrm rot="10800000">
              <a:off x="6659535" y="2512915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12"/>
            <p:cNvSpPr/>
            <p:nvPr/>
          </p:nvSpPr>
          <p:spPr>
            <a:xfrm rot="10800000">
              <a:off x="6659535" y="1636120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12"/>
            <p:cNvSpPr/>
            <p:nvPr/>
          </p:nvSpPr>
          <p:spPr>
            <a:xfrm rot="10800000">
              <a:off x="6659535" y="905469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12"/>
            <p:cNvSpPr/>
            <p:nvPr/>
          </p:nvSpPr>
          <p:spPr>
            <a:xfrm rot="10800000">
              <a:off x="6659535" y="759348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12"/>
            <p:cNvSpPr/>
            <p:nvPr/>
          </p:nvSpPr>
          <p:spPr>
            <a:xfrm rot="10800000">
              <a:off x="6659535" y="174818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12"/>
            <p:cNvSpPr/>
            <p:nvPr/>
          </p:nvSpPr>
          <p:spPr>
            <a:xfrm rot="10800000">
              <a:off x="6513415" y="4997133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7" name="Google Shape;3637;p12"/>
            <p:cNvSpPr/>
            <p:nvPr/>
          </p:nvSpPr>
          <p:spPr>
            <a:xfrm rot="10800000">
              <a:off x="6513415" y="3974217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8" name="Google Shape;3638;p12"/>
            <p:cNvSpPr/>
            <p:nvPr/>
          </p:nvSpPr>
          <p:spPr>
            <a:xfrm rot="10800000">
              <a:off x="6513415" y="2074529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9" name="Google Shape;3639;p12"/>
            <p:cNvSpPr/>
            <p:nvPr/>
          </p:nvSpPr>
          <p:spPr>
            <a:xfrm rot="10800000">
              <a:off x="6513415" y="1489999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0" name="Google Shape;3640;p12"/>
            <p:cNvSpPr/>
            <p:nvPr/>
          </p:nvSpPr>
          <p:spPr>
            <a:xfrm rot="10800000">
              <a:off x="6513415" y="905469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1" name="Google Shape;3641;p12"/>
            <p:cNvSpPr/>
            <p:nvPr/>
          </p:nvSpPr>
          <p:spPr>
            <a:xfrm rot="10800000">
              <a:off x="6513415" y="174818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2" name="Google Shape;3642;p12"/>
            <p:cNvSpPr/>
            <p:nvPr/>
          </p:nvSpPr>
          <p:spPr>
            <a:xfrm rot="10800000">
              <a:off x="6367294" y="4558747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3" name="Google Shape;3643;p12"/>
            <p:cNvSpPr/>
            <p:nvPr/>
          </p:nvSpPr>
          <p:spPr>
            <a:xfrm rot="10800000">
              <a:off x="6367294" y="3681951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4" name="Google Shape;3644;p12"/>
            <p:cNvSpPr/>
            <p:nvPr/>
          </p:nvSpPr>
          <p:spPr>
            <a:xfrm rot="10800000">
              <a:off x="6367294" y="2659036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5" name="Google Shape;3645;p12"/>
            <p:cNvSpPr/>
            <p:nvPr/>
          </p:nvSpPr>
          <p:spPr>
            <a:xfrm rot="10800000">
              <a:off x="7536331" y="4997133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6" name="Google Shape;3646;p12"/>
            <p:cNvSpPr/>
            <p:nvPr/>
          </p:nvSpPr>
          <p:spPr>
            <a:xfrm rot="10800000">
              <a:off x="7536331" y="4851012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7" name="Google Shape;3647;p12"/>
            <p:cNvSpPr/>
            <p:nvPr/>
          </p:nvSpPr>
          <p:spPr>
            <a:xfrm rot="10800000">
              <a:off x="7536331" y="4412627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8" name="Google Shape;3648;p12"/>
            <p:cNvSpPr/>
            <p:nvPr/>
          </p:nvSpPr>
          <p:spPr>
            <a:xfrm rot="10800000">
              <a:off x="7536331" y="4120361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9" name="Google Shape;3649;p12"/>
            <p:cNvSpPr/>
            <p:nvPr/>
          </p:nvSpPr>
          <p:spPr>
            <a:xfrm rot="10800000">
              <a:off x="7536331" y="3389711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0" name="Google Shape;3650;p12"/>
            <p:cNvSpPr/>
            <p:nvPr/>
          </p:nvSpPr>
          <p:spPr>
            <a:xfrm rot="10800000">
              <a:off x="7536331" y="3243566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1" name="Google Shape;3651;p12"/>
            <p:cNvSpPr/>
            <p:nvPr/>
          </p:nvSpPr>
          <p:spPr>
            <a:xfrm rot="10800000">
              <a:off x="7536331" y="1636120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2" name="Google Shape;3652;p12"/>
            <p:cNvSpPr/>
            <p:nvPr/>
          </p:nvSpPr>
          <p:spPr>
            <a:xfrm rot="10800000">
              <a:off x="7536331" y="1343854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3" name="Google Shape;3653;p12"/>
            <p:cNvSpPr/>
            <p:nvPr/>
          </p:nvSpPr>
          <p:spPr>
            <a:xfrm rot="10800000">
              <a:off x="7390210" y="4997133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4" name="Google Shape;3654;p12"/>
            <p:cNvSpPr/>
            <p:nvPr/>
          </p:nvSpPr>
          <p:spPr>
            <a:xfrm rot="10800000">
              <a:off x="7390210" y="3974217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5" name="Google Shape;3655;p12"/>
            <p:cNvSpPr/>
            <p:nvPr/>
          </p:nvSpPr>
          <p:spPr>
            <a:xfrm rot="10800000">
              <a:off x="7390210" y="3097445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6" name="Google Shape;3656;p12"/>
            <p:cNvSpPr/>
            <p:nvPr/>
          </p:nvSpPr>
          <p:spPr>
            <a:xfrm rot="10800000">
              <a:off x="7390210" y="1636120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7" name="Google Shape;3657;p12"/>
            <p:cNvSpPr/>
            <p:nvPr/>
          </p:nvSpPr>
          <p:spPr>
            <a:xfrm rot="10800000">
              <a:off x="7390210" y="467083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8" name="Google Shape;3658;p12"/>
            <p:cNvSpPr/>
            <p:nvPr/>
          </p:nvSpPr>
          <p:spPr>
            <a:xfrm rot="10800000">
              <a:off x="7244066" y="4997133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9" name="Google Shape;3659;p12"/>
            <p:cNvSpPr/>
            <p:nvPr/>
          </p:nvSpPr>
          <p:spPr>
            <a:xfrm rot="10800000">
              <a:off x="7244066" y="4558747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0" name="Google Shape;3660;p12"/>
            <p:cNvSpPr/>
            <p:nvPr/>
          </p:nvSpPr>
          <p:spPr>
            <a:xfrm rot="10800000">
              <a:off x="7244066" y="2951301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1" name="Google Shape;3661;p12"/>
            <p:cNvSpPr/>
            <p:nvPr/>
          </p:nvSpPr>
          <p:spPr>
            <a:xfrm rot="10800000">
              <a:off x="7244066" y="2074529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2" name="Google Shape;3662;p12"/>
            <p:cNvSpPr/>
            <p:nvPr/>
          </p:nvSpPr>
          <p:spPr>
            <a:xfrm rot="10800000">
              <a:off x="7244066" y="1636120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3" name="Google Shape;3663;p12"/>
            <p:cNvSpPr/>
            <p:nvPr/>
          </p:nvSpPr>
          <p:spPr>
            <a:xfrm rot="10800000">
              <a:off x="7097945" y="1051613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4" name="Google Shape;3664;p12"/>
            <p:cNvSpPr/>
            <p:nvPr/>
          </p:nvSpPr>
          <p:spPr>
            <a:xfrm rot="10800000">
              <a:off x="6951800" y="3828096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5" name="Google Shape;3665;p12"/>
            <p:cNvSpPr/>
            <p:nvPr/>
          </p:nvSpPr>
          <p:spPr>
            <a:xfrm rot="10800000">
              <a:off x="6951800" y="2659036"/>
              <a:ext cx="117892" cy="117892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6" name="Google Shape;3666;p12"/>
            <p:cNvSpPr/>
            <p:nvPr/>
          </p:nvSpPr>
          <p:spPr>
            <a:xfrm rot="10800000">
              <a:off x="6805680" y="320938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7" name="Google Shape;3667;p12"/>
            <p:cNvSpPr/>
            <p:nvPr/>
          </p:nvSpPr>
          <p:spPr>
            <a:xfrm rot="10800000">
              <a:off x="6513415" y="2805180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8" name="Google Shape;3668;p12"/>
            <p:cNvSpPr/>
            <p:nvPr/>
          </p:nvSpPr>
          <p:spPr>
            <a:xfrm rot="10800000">
              <a:off x="6367294" y="467083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69" name="Google Shape;3669;p12"/>
          <p:cNvGrpSpPr/>
          <p:nvPr/>
        </p:nvGrpSpPr>
        <p:grpSpPr>
          <a:xfrm rot="10800000">
            <a:off x="38319" y="38264"/>
            <a:ext cx="1715872" cy="6781736"/>
            <a:chOff x="6367294" y="28698"/>
            <a:chExt cx="1286904" cy="5086302"/>
          </a:xfrm>
        </p:grpSpPr>
        <p:sp>
          <p:nvSpPr>
            <p:cNvPr id="3670" name="Google Shape;3670;p12"/>
            <p:cNvSpPr/>
            <p:nvPr/>
          </p:nvSpPr>
          <p:spPr>
            <a:xfrm rot="10800000">
              <a:off x="7536331" y="613204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1" name="Google Shape;3671;p12"/>
            <p:cNvSpPr/>
            <p:nvPr/>
          </p:nvSpPr>
          <p:spPr>
            <a:xfrm rot="10800000">
              <a:off x="7244066" y="2659036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2" name="Google Shape;3672;p12"/>
            <p:cNvSpPr/>
            <p:nvPr/>
          </p:nvSpPr>
          <p:spPr>
            <a:xfrm rot="10800000">
              <a:off x="7244066" y="174818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3" name="Google Shape;3673;p12"/>
            <p:cNvSpPr/>
            <p:nvPr/>
          </p:nvSpPr>
          <p:spPr>
            <a:xfrm rot="10800000">
              <a:off x="6659535" y="4266482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4" name="Google Shape;3674;p12"/>
            <p:cNvSpPr/>
            <p:nvPr/>
          </p:nvSpPr>
          <p:spPr>
            <a:xfrm rot="10800000">
              <a:off x="7536331" y="4704867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5" name="Google Shape;3675;p12"/>
            <p:cNvSpPr/>
            <p:nvPr/>
          </p:nvSpPr>
          <p:spPr>
            <a:xfrm rot="10800000">
              <a:off x="7536331" y="4558747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6" name="Google Shape;3676;p12"/>
            <p:cNvSpPr/>
            <p:nvPr/>
          </p:nvSpPr>
          <p:spPr>
            <a:xfrm rot="10800000">
              <a:off x="7536331" y="4266482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7" name="Google Shape;3677;p12"/>
            <p:cNvSpPr/>
            <p:nvPr/>
          </p:nvSpPr>
          <p:spPr>
            <a:xfrm rot="10800000">
              <a:off x="7536331" y="3974217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8" name="Google Shape;3678;p12"/>
            <p:cNvSpPr/>
            <p:nvPr/>
          </p:nvSpPr>
          <p:spPr>
            <a:xfrm rot="10800000">
              <a:off x="7536331" y="3828096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9" name="Google Shape;3679;p12"/>
            <p:cNvSpPr/>
            <p:nvPr/>
          </p:nvSpPr>
          <p:spPr>
            <a:xfrm rot="10800000">
              <a:off x="7536331" y="3681951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0" name="Google Shape;3680;p12"/>
            <p:cNvSpPr/>
            <p:nvPr/>
          </p:nvSpPr>
          <p:spPr>
            <a:xfrm rot="10800000">
              <a:off x="7536331" y="3535831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1" name="Google Shape;3681;p12"/>
            <p:cNvSpPr/>
            <p:nvPr/>
          </p:nvSpPr>
          <p:spPr>
            <a:xfrm rot="10800000">
              <a:off x="7536331" y="3097445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2" name="Google Shape;3682;p12"/>
            <p:cNvSpPr/>
            <p:nvPr/>
          </p:nvSpPr>
          <p:spPr>
            <a:xfrm rot="10800000">
              <a:off x="7536331" y="2951301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3" name="Google Shape;3683;p12"/>
            <p:cNvSpPr/>
            <p:nvPr/>
          </p:nvSpPr>
          <p:spPr>
            <a:xfrm rot="10800000">
              <a:off x="7536331" y="2805180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4" name="Google Shape;3684;p12"/>
            <p:cNvSpPr/>
            <p:nvPr/>
          </p:nvSpPr>
          <p:spPr>
            <a:xfrm rot="10800000">
              <a:off x="7536331" y="2659036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5" name="Google Shape;3685;p12"/>
            <p:cNvSpPr/>
            <p:nvPr/>
          </p:nvSpPr>
          <p:spPr>
            <a:xfrm rot="10800000">
              <a:off x="7536331" y="2512915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6" name="Google Shape;3686;p12"/>
            <p:cNvSpPr/>
            <p:nvPr/>
          </p:nvSpPr>
          <p:spPr>
            <a:xfrm rot="10800000">
              <a:off x="7536331" y="2366770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7" name="Google Shape;3687;p12"/>
            <p:cNvSpPr/>
            <p:nvPr/>
          </p:nvSpPr>
          <p:spPr>
            <a:xfrm rot="10800000">
              <a:off x="7536331" y="2220650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8" name="Google Shape;3688;p12"/>
            <p:cNvSpPr/>
            <p:nvPr/>
          </p:nvSpPr>
          <p:spPr>
            <a:xfrm rot="10800000">
              <a:off x="7536331" y="2074529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9" name="Google Shape;3689;p12"/>
            <p:cNvSpPr/>
            <p:nvPr/>
          </p:nvSpPr>
          <p:spPr>
            <a:xfrm rot="10800000">
              <a:off x="7536331" y="1928385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0" name="Google Shape;3690;p12"/>
            <p:cNvSpPr/>
            <p:nvPr/>
          </p:nvSpPr>
          <p:spPr>
            <a:xfrm rot="10800000">
              <a:off x="7536331" y="1782264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1" name="Google Shape;3691;p12"/>
            <p:cNvSpPr/>
            <p:nvPr/>
          </p:nvSpPr>
          <p:spPr>
            <a:xfrm rot="10800000">
              <a:off x="7536331" y="1489999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2" name="Google Shape;3692;p12"/>
            <p:cNvSpPr/>
            <p:nvPr/>
          </p:nvSpPr>
          <p:spPr>
            <a:xfrm rot="10800000">
              <a:off x="7536331" y="1197734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3" name="Google Shape;3693;p12"/>
            <p:cNvSpPr/>
            <p:nvPr/>
          </p:nvSpPr>
          <p:spPr>
            <a:xfrm rot="10800000">
              <a:off x="7536331" y="1051613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4" name="Google Shape;3694;p12"/>
            <p:cNvSpPr/>
            <p:nvPr/>
          </p:nvSpPr>
          <p:spPr>
            <a:xfrm rot="10800000">
              <a:off x="7536331" y="905469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5" name="Google Shape;3695;p12"/>
            <p:cNvSpPr/>
            <p:nvPr/>
          </p:nvSpPr>
          <p:spPr>
            <a:xfrm rot="10800000">
              <a:off x="7536331" y="759348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6" name="Google Shape;3696;p12"/>
            <p:cNvSpPr/>
            <p:nvPr/>
          </p:nvSpPr>
          <p:spPr>
            <a:xfrm rot="10800000">
              <a:off x="7536331" y="467083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7" name="Google Shape;3697;p12"/>
            <p:cNvSpPr/>
            <p:nvPr/>
          </p:nvSpPr>
          <p:spPr>
            <a:xfrm rot="10800000">
              <a:off x="7536331" y="320938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8" name="Google Shape;3698;p12"/>
            <p:cNvSpPr/>
            <p:nvPr/>
          </p:nvSpPr>
          <p:spPr>
            <a:xfrm rot="10800000">
              <a:off x="7536331" y="174818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9" name="Google Shape;3699;p12"/>
            <p:cNvSpPr/>
            <p:nvPr/>
          </p:nvSpPr>
          <p:spPr>
            <a:xfrm rot="10800000">
              <a:off x="7536331" y="28698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0" name="Google Shape;3700;p12"/>
            <p:cNvSpPr/>
            <p:nvPr/>
          </p:nvSpPr>
          <p:spPr>
            <a:xfrm rot="10800000">
              <a:off x="7390210" y="4851012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1" name="Google Shape;3701;p12"/>
            <p:cNvSpPr/>
            <p:nvPr/>
          </p:nvSpPr>
          <p:spPr>
            <a:xfrm rot="10800000">
              <a:off x="7390210" y="4558747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2" name="Google Shape;3702;p12"/>
            <p:cNvSpPr/>
            <p:nvPr/>
          </p:nvSpPr>
          <p:spPr>
            <a:xfrm rot="10800000">
              <a:off x="7390210" y="4412627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3" name="Google Shape;3703;p12"/>
            <p:cNvSpPr/>
            <p:nvPr/>
          </p:nvSpPr>
          <p:spPr>
            <a:xfrm rot="10800000">
              <a:off x="7390210" y="4266482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4" name="Google Shape;3704;p12"/>
            <p:cNvSpPr/>
            <p:nvPr/>
          </p:nvSpPr>
          <p:spPr>
            <a:xfrm rot="10800000">
              <a:off x="7390210" y="4120361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5" name="Google Shape;3705;p12"/>
            <p:cNvSpPr/>
            <p:nvPr/>
          </p:nvSpPr>
          <p:spPr>
            <a:xfrm rot="10800000">
              <a:off x="7390210" y="3828096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6" name="Google Shape;3706;p12"/>
            <p:cNvSpPr/>
            <p:nvPr/>
          </p:nvSpPr>
          <p:spPr>
            <a:xfrm rot="10800000">
              <a:off x="7390210" y="3535831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7" name="Google Shape;3707;p12"/>
            <p:cNvSpPr/>
            <p:nvPr/>
          </p:nvSpPr>
          <p:spPr>
            <a:xfrm rot="10800000">
              <a:off x="7390210" y="3389711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8" name="Google Shape;3708;p12"/>
            <p:cNvSpPr/>
            <p:nvPr/>
          </p:nvSpPr>
          <p:spPr>
            <a:xfrm rot="10800000">
              <a:off x="7390210" y="3243566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9" name="Google Shape;3709;p12"/>
            <p:cNvSpPr/>
            <p:nvPr/>
          </p:nvSpPr>
          <p:spPr>
            <a:xfrm rot="10800000">
              <a:off x="7390210" y="2951301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0" name="Google Shape;3710;p12"/>
            <p:cNvSpPr/>
            <p:nvPr/>
          </p:nvSpPr>
          <p:spPr>
            <a:xfrm rot="10800000">
              <a:off x="7390210" y="2805180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1" name="Google Shape;3711;p12"/>
            <p:cNvSpPr/>
            <p:nvPr/>
          </p:nvSpPr>
          <p:spPr>
            <a:xfrm rot="10800000">
              <a:off x="7390210" y="2659036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2" name="Google Shape;3712;p12"/>
            <p:cNvSpPr/>
            <p:nvPr/>
          </p:nvSpPr>
          <p:spPr>
            <a:xfrm rot="10800000">
              <a:off x="7390210" y="2512915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3" name="Google Shape;3713;p12"/>
            <p:cNvSpPr/>
            <p:nvPr/>
          </p:nvSpPr>
          <p:spPr>
            <a:xfrm rot="10800000">
              <a:off x="7390210" y="2366770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4" name="Google Shape;3714;p12"/>
            <p:cNvSpPr/>
            <p:nvPr/>
          </p:nvSpPr>
          <p:spPr>
            <a:xfrm rot="10800000">
              <a:off x="7390210" y="2220650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5" name="Google Shape;3715;p12"/>
            <p:cNvSpPr/>
            <p:nvPr/>
          </p:nvSpPr>
          <p:spPr>
            <a:xfrm rot="10800000">
              <a:off x="7390210" y="2074529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6" name="Google Shape;3716;p12"/>
            <p:cNvSpPr/>
            <p:nvPr/>
          </p:nvSpPr>
          <p:spPr>
            <a:xfrm rot="10800000">
              <a:off x="7390210" y="1782264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7" name="Google Shape;3717;p12"/>
            <p:cNvSpPr/>
            <p:nvPr/>
          </p:nvSpPr>
          <p:spPr>
            <a:xfrm rot="10800000">
              <a:off x="7390210" y="1489999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8" name="Google Shape;3718;p12"/>
            <p:cNvSpPr/>
            <p:nvPr/>
          </p:nvSpPr>
          <p:spPr>
            <a:xfrm rot="10800000">
              <a:off x="7390210" y="1343854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9" name="Google Shape;3719;p12"/>
            <p:cNvSpPr/>
            <p:nvPr/>
          </p:nvSpPr>
          <p:spPr>
            <a:xfrm rot="10800000">
              <a:off x="7390210" y="1197734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0" name="Google Shape;3720;p12"/>
            <p:cNvSpPr/>
            <p:nvPr/>
          </p:nvSpPr>
          <p:spPr>
            <a:xfrm rot="10800000">
              <a:off x="7390210" y="1051613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1" name="Google Shape;3721;p12"/>
            <p:cNvSpPr/>
            <p:nvPr/>
          </p:nvSpPr>
          <p:spPr>
            <a:xfrm rot="10800000">
              <a:off x="7390210" y="759348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2" name="Google Shape;3722;p12"/>
            <p:cNvSpPr/>
            <p:nvPr/>
          </p:nvSpPr>
          <p:spPr>
            <a:xfrm rot="10800000">
              <a:off x="7390210" y="613204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3" name="Google Shape;3723;p12"/>
            <p:cNvSpPr/>
            <p:nvPr/>
          </p:nvSpPr>
          <p:spPr>
            <a:xfrm rot="10800000">
              <a:off x="7390210" y="320938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4" name="Google Shape;3724;p12"/>
            <p:cNvSpPr/>
            <p:nvPr/>
          </p:nvSpPr>
          <p:spPr>
            <a:xfrm rot="10800000">
              <a:off x="7390210" y="28698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5" name="Google Shape;3725;p12"/>
            <p:cNvSpPr/>
            <p:nvPr/>
          </p:nvSpPr>
          <p:spPr>
            <a:xfrm rot="10800000">
              <a:off x="7244066" y="4704867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6" name="Google Shape;3726;p12"/>
            <p:cNvSpPr/>
            <p:nvPr/>
          </p:nvSpPr>
          <p:spPr>
            <a:xfrm rot="10800000">
              <a:off x="7244066" y="4266482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7" name="Google Shape;3727;p12"/>
            <p:cNvSpPr/>
            <p:nvPr/>
          </p:nvSpPr>
          <p:spPr>
            <a:xfrm rot="10800000">
              <a:off x="7244066" y="4120361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8" name="Google Shape;3728;p12"/>
            <p:cNvSpPr/>
            <p:nvPr/>
          </p:nvSpPr>
          <p:spPr>
            <a:xfrm rot="10800000">
              <a:off x="7244066" y="3974217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9" name="Google Shape;3729;p12"/>
            <p:cNvSpPr/>
            <p:nvPr/>
          </p:nvSpPr>
          <p:spPr>
            <a:xfrm rot="10800000">
              <a:off x="7244066" y="3681951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0" name="Google Shape;3730;p12"/>
            <p:cNvSpPr/>
            <p:nvPr/>
          </p:nvSpPr>
          <p:spPr>
            <a:xfrm rot="10800000">
              <a:off x="7244066" y="3389711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1" name="Google Shape;3731;p12"/>
            <p:cNvSpPr/>
            <p:nvPr/>
          </p:nvSpPr>
          <p:spPr>
            <a:xfrm rot="10800000">
              <a:off x="7244066" y="3243566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2" name="Google Shape;3732;p12"/>
            <p:cNvSpPr/>
            <p:nvPr/>
          </p:nvSpPr>
          <p:spPr>
            <a:xfrm rot="10800000">
              <a:off x="7244066" y="3097445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3" name="Google Shape;3733;p12"/>
            <p:cNvSpPr/>
            <p:nvPr/>
          </p:nvSpPr>
          <p:spPr>
            <a:xfrm rot="10800000">
              <a:off x="7244066" y="2805180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4" name="Google Shape;3734;p12"/>
            <p:cNvSpPr/>
            <p:nvPr/>
          </p:nvSpPr>
          <p:spPr>
            <a:xfrm rot="10800000">
              <a:off x="7244066" y="2512915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5" name="Google Shape;3735;p12"/>
            <p:cNvSpPr/>
            <p:nvPr/>
          </p:nvSpPr>
          <p:spPr>
            <a:xfrm rot="10800000">
              <a:off x="7244066" y="2220650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6" name="Google Shape;3736;p12"/>
            <p:cNvSpPr/>
            <p:nvPr/>
          </p:nvSpPr>
          <p:spPr>
            <a:xfrm rot="10800000">
              <a:off x="7244066" y="1928385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7" name="Google Shape;3737;p12"/>
            <p:cNvSpPr/>
            <p:nvPr/>
          </p:nvSpPr>
          <p:spPr>
            <a:xfrm rot="10800000">
              <a:off x="7244066" y="1782264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8" name="Google Shape;3738;p12"/>
            <p:cNvSpPr/>
            <p:nvPr/>
          </p:nvSpPr>
          <p:spPr>
            <a:xfrm rot="10800000">
              <a:off x="7244066" y="1343854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9" name="Google Shape;3739;p12"/>
            <p:cNvSpPr/>
            <p:nvPr/>
          </p:nvSpPr>
          <p:spPr>
            <a:xfrm rot="10800000">
              <a:off x="7244066" y="1197734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0" name="Google Shape;3740;p12"/>
            <p:cNvSpPr/>
            <p:nvPr/>
          </p:nvSpPr>
          <p:spPr>
            <a:xfrm rot="10800000">
              <a:off x="7244066" y="1051613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1" name="Google Shape;3741;p12"/>
            <p:cNvSpPr/>
            <p:nvPr/>
          </p:nvSpPr>
          <p:spPr>
            <a:xfrm rot="10800000">
              <a:off x="7244066" y="905469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2" name="Google Shape;3742;p12"/>
            <p:cNvSpPr/>
            <p:nvPr/>
          </p:nvSpPr>
          <p:spPr>
            <a:xfrm rot="10800000">
              <a:off x="7244066" y="759348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3" name="Google Shape;3743;p12"/>
            <p:cNvSpPr/>
            <p:nvPr/>
          </p:nvSpPr>
          <p:spPr>
            <a:xfrm rot="10800000">
              <a:off x="7244066" y="467083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4" name="Google Shape;3744;p12"/>
            <p:cNvSpPr/>
            <p:nvPr/>
          </p:nvSpPr>
          <p:spPr>
            <a:xfrm rot="10800000">
              <a:off x="7244066" y="320938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5" name="Google Shape;3745;p12"/>
            <p:cNvSpPr/>
            <p:nvPr/>
          </p:nvSpPr>
          <p:spPr>
            <a:xfrm rot="10800000">
              <a:off x="7097945" y="4997133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6" name="Google Shape;3746;p12"/>
            <p:cNvSpPr/>
            <p:nvPr/>
          </p:nvSpPr>
          <p:spPr>
            <a:xfrm rot="10800000">
              <a:off x="7097945" y="4558747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7" name="Google Shape;3747;p12"/>
            <p:cNvSpPr/>
            <p:nvPr/>
          </p:nvSpPr>
          <p:spPr>
            <a:xfrm rot="10800000">
              <a:off x="7097945" y="4266482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8" name="Google Shape;3748;p12"/>
            <p:cNvSpPr/>
            <p:nvPr/>
          </p:nvSpPr>
          <p:spPr>
            <a:xfrm rot="10800000">
              <a:off x="7097945" y="3828096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9" name="Google Shape;3749;p12"/>
            <p:cNvSpPr/>
            <p:nvPr/>
          </p:nvSpPr>
          <p:spPr>
            <a:xfrm rot="10800000">
              <a:off x="7097945" y="3681951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0" name="Google Shape;3750;p12"/>
            <p:cNvSpPr/>
            <p:nvPr/>
          </p:nvSpPr>
          <p:spPr>
            <a:xfrm rot="10800000">
              <a:off x="7097945" y="3097445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1" name="Google Shape;3751;p12"/>
            <p:cNvSpPr/>
            <p:nvPr/>
          </p:nvSpPr>
          <p:spPr>
            <a:xfrm rot="10800000">
              <a:off x="7097945" y="2951301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2" name="Google Shape;3752;p12"/>
            <p:cNvSpPr/>
            <p:nvPr/>
          </p:nvSpPr>
          <p:spPr>
            <a:xfrm rot="10800000">
              <a:off x="7097945" y="2659036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3" name="Google Shape;3753;p12"/>
            <p:cNvSpPr/>
            <p:nvPr/>
          </p:nvSpPr>
          <p:spPr>
            <a:xfrm rot="10800000">
              <a:off x="7097945" y="2512915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4" name="Google Shape;3754;p12"/>
            <p:cNvSpPr/>
            <p:nvPr/>
          </p:nvSpPr>
          <p:spPr>
            <a:xfrm rot="10800000">
              <a:off x="7097945" y="2366770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5" name="Google Shape;3755;p12"/>
            <p:cNvSpPr/>
            <p:nvPr/>
          </p:nvSpPr>
          <p:spPr>
            <a:xfrm rot="10800000">
              <a:off x="7097945" y="2220650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6" name="Google Shape;3756;p12"/>
            <p:cNvSpPr/>
            <p:nvPr/>
          </p:nvSpPr>
          <p:spPr>
            <a:xfrm rot="10800000">
              <a:off x="7097945" y="1782264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7" name="Google Shape;3757;p12"/>
            <p:cNvSpPr/>
            <p:nvPr/>
          </p:nvSpPr>
          <p:spPr>
            <a:xfrm rot="10800000">
              <a:off x="7097945" y="1636120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8" name="Google Shape;3758;p12"/>
            <p:cNvSpPr/>
            <p:nvPr/>
          </p:nvSpPr>
          <p:spPr>
            <a:xfrm rot="10800000">
              <a:off x="7097945" y="1489999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9" name="Google Shape;3759;p12"/>
            <p:cNvSpPr/>
            <p:nvPr/>
          </p:nvSpPr>
          <p:spPr>
            <a:xfrm rot="10800000">
              <a:off x="7097945" y="1197734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0" name="Google Shape;3760;p12"/>
            <p:cNvSpPr/>
            <p:nvPr/>
          </p:nvSpPr>
          <p:spPr>
            <a:xfrm rot="10800000">
              <a:off x="7097945" y="467083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1" name="Google Shape;3761;p12"/>
            <p:cNvSpPr/>
            <p:nvPr/>
          </p:nvSpPr>
          <p:spPr>
            <a:xfrm rot="10800000">
              <a:off x="7097945" y="174818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2" name="Google Shape;3762;p12"/>
            <p:cNvSpPr/>
            <p:nvPr/>
          </p:nvSpPr>
          <p:spPr>
            <a:xfrm rot="10800000">
              <a:off x="7097945" y="28698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3" name="Google Shape;3763;p12"/>
            <p:cNvSpPr/>
            <p:nvPr/>
          </p:nvSpPr>
          <p:spPr>
            <a:xfrm rot="10800000">
              <a:off x="6951800" y="4851012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4" name="Google Shape;3764;p12"/>
            <p:cNvSpPr/>
            <p:nvPr/>
          </p:nvSpPr>
          <p:spPr>
            <a:xfrm rot="10800000">
              <a:off x="6951800" y="4704867"/>
              <a:ext cx="117892" cy="117892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5" name="Google Shape;3765;p12"/>
            <p:cNvSpPr/>
            <p:nvPr/>
          </p:nvSpPr>
          <p:spPr>
            <a:xfrm rot="10800000">
              <a:off x="6951800" y="4266482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6" name="Google Shape;3766;p12"/>
            <p:cNvSpPr/>
            <p:nvPr/>
          </p:nvSpPr>
          <p:spPr>
            <a:xfrm rot="10800000">
              <a:off x="6951800" y="3974217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7" name="Google Shape;3767;p12"/>
            <p:cNvSpPr/>
            <p:nvPr/>
          </p:nvSpPr>
          <p:spPr>
            <a:xfrm rot="10800000">
              <a:off x="6951800" y="3681951"/>
              <a:ext cx="117892" cy="117892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8" name="Google Shape;3768;p12"/>
            <p:cNvSpPr/>
            <p:nvPr/>
          </p:nvSpPr>
          <p:spPr>
            <a:xfrm rot="10800000">
              <a:off x="6951800" y="3243566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9" name="Google Shape;3769;p12"/>
            <p:cNvSpPr/>
            <p:nvPr/>
          </p:nvSpPr>
          <p:spPr>
            <a:xfrm rot="10800000">
              <a:off x="6951800" y="2951301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0" name="Google Shape;3770;p12"/>
            <p:cNvSpPr/>
            <p:nvPr/>
          </p:nvSpPr>
          <p:spPr>
            <a:xfrm rot="10800000">
              <a:off x="6951800" y="2512915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1" name="Google Shape;3771;p12"/>
            <p:cNvSpPr/>
            <p:nvPr/>
          </p:nvSpPr>
          <p:spPr>
            <a:xfrm rot="10800000">
              <a:off x="6951800" y="2220650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2" name="Google Shape;3772;p12"/>
            <p:cNvSpPr/>
            <p:nvPr/>
          </p:nvSpPr>
          <p:spPr>
            <a:xfrm rot="10800000">
              <a:off x="6951800" y="2074529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3" name="Google Shape;3773;p12"/>
            <p:cNvSpPr/>
            <p:nvPr/>
          </p:nvSpPr>
          <p:spPr>
            <a:xfrm rot="10800000">
              <a:off x="6951800" y="1782264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4" name="Google Shape;3774;p12"/>
            <p:cNvSpPr/>
            <p:nvPr/>
          </p:nvSpPr>
          <p:spPr>
            <a:xfrm rot="10800000">
              <a:off x="6951800" y="1636120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5" name="Google Shape;3775;p12"/>
            <p:cNvSpPr/>
            <p:nvPr/>
          </p:nvSpPr>
          <p:spPr>
            <a:xfrm rot="10800000">
              <a:off x="6951800" y="1489999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6" name="Google Shape;3776;p12"/>
            <p:cNvSpPr/>
            <p:nvPr/>
          </p:nvSpPr>
          <p:spPr>
            <a:xfrm rot="10800000">
              <a:off x="6951800" y="1197734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7" name="Google Shape;3777;p12"/>
            <p:cNvSpPr/>
            <p:nvPr/>
          </p:nvSpPr>
          <p:spPr>
            <a:xfrm rot="10800000">
              <a:off x="6951800" y="1051613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8" name="Google Shape;3778;p12"/>
            <p:cNvSpPr/>
            <p:nvPr/>
          </p:nvSpPr>
          <p:spPr>
            <a:xfrm rot="10800000">
              <a:off x="6951800" y="613204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9" name="Google Shape;3779;p12"/>
            <p:cNvSpPr/>
            <p:nvPr/>
          </p:nvSpPr>
          <p:spPr>
            <a:xfrm rot="10800000">
              <a:off x="6951800" y="320938"/>
              <a:ext cx="117892" cy="117892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0" name="Google Shape;3780;p12"/>
            <p:cNvSpPr/>
            <p:nvPr/>
          </p:nvSpPr>
          <p:spPr>
            <a:xfrm rot="10800000">
              <a:off x="6951800" y="174818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1" name="Google Shape;3781;p12"/>
            <p:cNvSpPr/>
            <p:nvPr/>
          </p:nvSpPr>
          <p:spPr>
            <a:xfrm rot="10800000">
              <a:off x="6805680" y="4997133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2" name="Google Shape;3782;p12"/>
            <p:cNvSpPr/>
            <p:nvPr/>
          </p:nvSpPr>
          <p:spPr>
            <a:xfrm rot="10800000">
              <a:off x="6805680" y="4558747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3" name="Google Shape;3783;p12"/>
            <p:cNvSpPr/>
            <p:nvPr/>
          </p:nvSpPr>
          <p:spPr>
            <a:xfrm rot="10800000">
              <a:off x="6805680" y="4120361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4" name="Google Shape;3784;p12"/>
            <p:cNvSpPr/>
            <p:nvPr/>
          </p:nvSpPr>
          <p:spPr>
            <a:xfrm rot="10800000">
              <a:off x="6805680" y="3535831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5" name="Google Shape;3785;p12"/>
            <p:cNvSpPr/>
            <p:nvPr/>
          </p:nvSpPr>
          <p:spPr>
            <a:xfrm rot="10800000">
              <a:off x="6805680" y="2951301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6" name="Google Shape;3786;p12"/>
            <p:cNvSpPr/>
            <p:nvPr/>
          </p:nvSpPr>
          <p:spPr>
            <a:xfrm rot="10800000">
              <a:off x="6805680" y="2220650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7" name="Google Shape;3787;p12"/>
            <p:cNvSpPr/>
            <p:nvPr/>
          </p:nvSpPr>
          <p:spPr>
            <a:xfrm rot="10800000">
              <a:off x="6805680" y="1051613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8" name="Google Shape;3788;p12"/>
            <p:cNvSpPr/>
            <p:nvPr/>
          </p:nvSpPr>
          <p:spPr>
            <a:xfrm rot="10800000">
              <a:off x="6805680" y="905469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9" name="Google Shape;3789;p12"/>
            <p:cNvSpPr/>
            <p:nvPr/>
          </p:nvSpPr>
          <p:spPr>
            <a:xfrm rot="10800000">
              <a:off x="6805680" y="28698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0" name="Google Shape;3790;p12"/>
            <p:cNvSpPr/>
            <p:nvPr/>
          </p:nvSpPr>
          <p:spPr>
            <a:xfrm rot="10800000">
              <a:off x="6659535" y="4851012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1" name="Google Shape;3791;p12"/>
            <p:cNvSpPr/>
            <p:nvPr/>
          </p:nvSpPr>
          <p:spPr>
            <a:xfrm rot="10800000">
              <a:off x="6659535" y="3974217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2" name="Google Shape;3792;p12"/>
            <p:cNvSpPr/>
            <p:nvPr/>
          </p:nvSpPr>
          <p:spPr>
            <a:xfrm rot="10800000">
              <a:off x="6659535" y="3243566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3" name="Google Shape;3793;p12"/>
            <p:cNvSpPr/>
            <p:nvPr/>
          </p:nvSpPr>
          <p:spPr>
            <a:xfrm rot="10800000">
              <a:off x="6659535" y="2512915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4" name="Google Shape;3794;p12"/>
            <p:cNvSpPr/>
            <p:nvPr/>
          </p:nvSpPr>
          <p:spPr>
            <a:xfrm rot="10800000">
              <a:off x="6659535" y="1636120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5" name="Google Shape;3795;p12"/>
            <p:cNvSpPr/>
            <p:nvPr/>
          </p:nvSpPr>
          <p:spPr>
            <a:xfrm rot="10800000">
              <a:off x="6659535" y="905469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6" name="Google Shape;3796;p12"/>
            <p:cNvSpPr/>
            <p:nvPr/>
          </p:nvSpPr>
          <p:spPr>
            <a:xfrm rot="10800000">
              <a:off x="6659535" y="759348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7" name="Google Shape;3797;p12"/>
            <p:cNvSpPr/>
            <p:nvPr/>
          </p:nvSpPr>
          <p:spPr>
            <a:xfrm rot="10800000">
              <a:off x="6659535" y="174818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8" name="Google Shape;3798;p12"/>
            <p:cNvSpPr/>
            <p:nvPr/>
          </p:nvSpPr>
          <p:spPr>
            <a:xfrm rot="10800000">
              <a:off x="6513415" y="4997133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9" name="Google Shape;3799;p12"/>
            <p:cNvSpPr/>
            <p:nvPr/>
          </p:nvSpPr>
          <p:spPr>
            <a:xfrm rot="10800000">
              <a:off x="6513415" y="3974217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0" name="Google Shape;3800;p12"/>
            <p:cNvSpPr/>
            <p:nvPr/>
          </p:nvSpPr>
          <p:spPr>
            <a:xfrm rot="10800000">
              <a:off x="6513415" y="2074529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1" name="Google Shape;3801;p12"/>
            <p:cNvSpPr/>
            <p:nvPr/>
          </p:nvSpPr>
          <p:spPr>
            <a:xfrm rot="10800000">
              <a:off x="6513415" y="1489999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2" name="Google Shape;3802;p12"/>
            <p:cNvSpPr/>
            <p:nvPr/>
          </p:nvSpPr>
          <p:spPr>
            <a:xfrm rot="10800000">
              <a:off x="6513415" y="905469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3" name="Google Shape;3803;p12"/>
            <p:cNvSpPr/>
            <p:nvPr/>
          </p:nvSpPr>
          <p:spPr>
            <a:xfrm rot="10800000">
              <a:off x="6513415" y="174818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4" name="Google Shape;3804;p12"/>
            <p:cNvSpPr/>
            <p:nvPr/>
          </p:nvSpPr>
          <p:spPr>
            <a:xfrm rot="10800000">
              <a:off x="6367294" y="4558747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5" name="Google Shape;3805;p12"/>
            <p:cNvSpPr/>
            <p:nvPr/>
          </p:nvSpPr>
          <p:spPr>
            <a:xfrm rot="10800000">
              <a:off x="6367294" y="3681951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6" name="Google Shape;3806;p12"/>
            <p:cNvSpPr/>
            <p:nvPr/>
          </p:nvSpPr>
          <p:spPr>
            <a:xfrm rot="10800000">
              <a:off x="6367294" y="2659036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7" name="Google Shape;3807;p12"/>
            <p:cNvSpPr/>
            <p:nvPr/>
          </p:nvSpPr>
          <p:spPr>
            <a:xfrm rot="10800000">
              <a:off x="7536331" y="4997133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8" name="Google Shape;3808;p12"/>
            <p:cNvSpPr/>
            <p:nvPr/>
          </p:nvSpPr>
          <p:spPr>
            <a:xfrm rot="10800000">
              <a:off x="7536331" y="4851012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9" name="Google Shape;3809;p12"/>
            <p:cNvSpPr/>
            <p:nvPr/>
          </p:nvSpPr>
          <p:spPr>
            <a:xfrm rot="10800000">
              <a:off x="7536331" y="4412627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0" name="Google Shape;3810;p12"/>
            <p:cNvSpPr/>
            <p:nvPr/>
          </p:nvSpPr>
          <p:spPr>
            <a:xfrm rot="10800000">
              <a:off x="7536331" y="4120361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1" name="Google Shape;3811;p12"/>
            <p:cNvSpPr/>
            <p:nvPr/>
          </p:nvSpPr>
          <p:spPr>
            <a:xfrm rot="10800000">
              <a:off x="7536331" y="3389711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2" name="Google Shape;3812;p12"/>
            <p:cNvSpPr/>
            <p:nvPr/>
          </p:nvSpPr>
          <p:spPr>
            <a:xfrm rot="10800000">
              <a:off x="7536331" y="3243566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3" name="Google Shape;3813;p12"/>
            <p:cNvSpPr/>
            <p:nvPr/>
          </p:nvSpPr>
          <p:spPr>
            <a:xfrm rot="10800000">
              <a:off x="7536331" y="1636120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4" name="Google Shape;3814;p12"/>
            <p:cNvSpPr/>
            <p:nvPr/>
          </p:nvSpPr>
          <p:spPr>
            <a:xfrm rot="10800000">
              <a:off x="7536331" y="1343854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5" name="Google Shape;3815;p12"/>
            <p:cNvSpPr/>
            <p:nvPr/>
          </p:nvSpPr>
          <p:spPr>
            <a:xfrm rot="10800000">
              <a:off x="7390210" y="4997133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6" name="Google Shape;3816;p12"/>
            <p:cNvSpPr/>
            <p:nvPr/>
          </p:nvSpPr>
          <p:spPr>
            <a:xfrm rot="10800000">
              <a:off x="7390210" y="3974217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7" name="Google Shape;3817;p12"/>
            <p:cNvSpPr/>
            <p:nvPr/>
          </p:nvSpPr>
          <p:spPr>
            <a:xfrm rot="10800000">
              <a:off x="7390210" y="3097445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8" name="Google Shape;3818;p12"/>
            <p:cNvSpPr/>
            <p:nvPr/>
          </p:nvSpPr>
          <p:spPr>
            <a:xfrm rot="10800000">
              <a:off x="7390210" y="1636120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9" name="Google Shape;3819;p12"/>
            <p:cNvSpPr/>
            <p:nvPr/>
          </p:nvSpPr>
          <p:spPr>
            <a:xfrm rot="10800000">
              <a:off x="7390210" y="467083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0" name="Google Shape;3820;p12"/>
            <p:cNvSpPr/>
            <p:nvPr/>
          </p:nvSpPr>
          <p:spPr>
            <a:xfrm rot="10800000">
              <a:off x="7244066" y="4997133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1" name="Google Shape;3821;p12"/>
            <p:cNvSpPr/>
            <p:nvPr/>
          </p:nvSpPr>
          <p:spPr>
            <a:xfrm rot="10800000">
              <a:off x="7244066" y="4558747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2" name="Google Shape;3822;p12"/>
            <p:cNvSpPr/>
            <p:nvPr/>
          </p:nvSpPr>
          <p:spPr>
            <a:xfrm rot="10800000">
              <a:off x="7244066" y="2951301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3" name="Google Shape;3823;p12"/>
            <p:cNvSpPr/>
            <p:nvPr/>
          </p:nvSpPr>
          <p:spPr>
            <a:xfrm rot="10800000">
              <a:off x="7244066" y="2074529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4" name="Google Shape;3824;p12"/>
            <p:cNvSpPr/>
            <p:nvPr/>
          </p:nvSpPr>
          <p:spPr>
            <a:xfrm rot="10800000">
              <a:off x="7244066" y="1636120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5" name="Google Shape;3825;p12"/>
            <p:cNvSpPr/>
            <p:nvPr/>
          </p:nvSpPr>
          <p:spPr>
            <a:xfrm rot="10800000">
              <a:off x="7097945" y="1051613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6" name="Google Shape;3826;p12"/>
            <p:cNvSpPr/>
            <p:nvPr/>
          </p:nvSpPr>
          <p:spPr>
            <a:xfrm rot="10800000">
              <a:off x="6951800" y="3828096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7" name="Google Shape;3827;p12"/>
            <p:cNvSpPr/>
            <p:nvPr/>
          </p:nvSpPr>
          <p:spPr>
            <a:xfrm rot="10800000">
              <a:off x="6951800" y="2659036"/>
              <a:ext cx="117892" cy="117892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8" name="Google Shape;3828;p12"/>
            <p:cNvSpPr/>
            <p:nvPr/>
          </p:nvSpPr>
          <p:spPr>
            <a:xfrm rot="10800000">
              <a:off x="6805680" y="320938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9" name="Google Shape;3829;p12"/>
            <p:cNvSpPr/>
            <p:nvPr/>
          </p:nvSpPr>
          <p:spPr>
            <a:xfrm rot="10800000">
              <a:off x="6513415" y="2805180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0" name="Google Shape;3830;p12"/>
            <p:cNvSpPr/>
            <p:nvPr/>
          </p:nvSpPr>
          <p:spPr>
            <a:xfrm rot="10800000">
              <a:off x="6367294" y="467083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831" name="Google Shape;3831;p12"/>
          <p:cNvSpPr txBox="1">
            <a:spLocks noGrp="1"/>
          </p:cNvSpPr>
          <p:nvPr>
            <p:ph type="sldNum" idx="12"/>
          </p:nvPr>
        </p:nvSpPr>
        <p:spPr>
          <a:xfrm>
            <a:off x="122041" y="6293601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xmlns="" val="363606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11732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F7E97A50-08EF-437E-A636-931428B27154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7F3F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9764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46058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74157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90734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29218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514351" y="4856674"/>
            <a:ext cx="11283950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8B3D9A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5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209183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351">
                <a:solidFill>
                  <a:prstClr val="black"/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B863D-3297-4371-A53F-D1A841E7DA18}" type="datetimeFigureOut">
              <a:rPr kumimoji="0" lang="en-US" sz="1351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15-Jan-20</a:t>
            </a:fld>
            <a:endParaRPr kumimoji="0" lang="en-US" sz="135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351">
                <a:solidFill>
                  <a:prstClr val="black"/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351">
                <a:solidFill>
                  <a:prstClr val="black"/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4619BF-B4D8-445C-AB8F-E20389110C71}" type="slidenum">
              <a:rPr kumimoji="0" lang="en-US" sz="1351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4544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=""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=""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5D43CC73-466D-4F58-8CB4-E7D562EE94BD}"/>
              </a:ext>
            </a:extLst>
          </p:cNvPr>
          <p:cNvCxnSpPr/>
          <p:nvPr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3814923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64" r:id="rId1"/>
    <p:sldLayoutId id="2147484665" r:id="rId2"/>
    <p:sldLayoutId id="2147484666" r:id="rId3"/>
    <p:sldLayoutId id="2147484667" r:id="rId4"/>
    <p:sldLayoutId id="2147484668" r:id="rId5"/>
    <p:sldLayoutId id="2147484669" r:id="rId6"/>
    <p:sldLayoutId id="2147484670" r:id="rId7"/>
    <p:sldLayoutId id="2147484671" r:id="rId8"/>
    <p:sldLayoutId id="2147484698" r:id="rId9"/>
    <p:sldLayoutId id="2147484697" r:id="rId10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733" y="985833"/>
            <a:ext cx="9014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7733" y="2311400"/>
            <a:ext cx="9014800" cy="39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▪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●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○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■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22041" y="629360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 sz="1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1pPr>
            <a:lvl2pPr lvl="1">
              <a:buNone/>
              <a:defRPr sz="1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2pPr>
            <a:lvl3pPr lvl="2">
              <a:buNone/>
              <a:defRPr sz="1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3pPr>
            <a:lvl4pPr lvl="3">
              <a:buNone/>
              <a:defRPr sz="1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4pPr>
            <a:lvl5pPr lvl="4">
              <a:buNone/>
              <a:defRPr sz="1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5pPr>
            <a:lvl6pPr lvl="5">
              <a:buNone/>
              <a:defRPr sz="1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6pPr>
            <a:lvl7pPr lvl="6">
              <a:buNone/>
              <a:defRPr sz="1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7pPr>
            <a:lvl8pPr lvl="7">
              <a:buNone/>
              <a:defRPr sz="1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8pPr>
            <a:lvl9pPr lvl="8">
              <a:buNone/>
              <a:defRPr sz="1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b="0" kern="0" smtClean="0"/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" b="0" kern="0"/>
          </a:p>
        </p:txBody>
      </p:sp>
    </p:spTree>
    <p:extLst>
      <p:ext uri="{BB962C8B-B14F-4D97-AF65-F5344CB8AC3E}">
        <p14:creationId xmlns:p14="http://schemas.microsoft.com/office/powerpoint/2010/main" xmlns="" val="7308428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700" r:id="rId1"/>
    <p:sldLayoutId id="2147484701" r:id="rId2"/>
    <p:sldLayoutId id="2147484702" r:id="rId3"/>
    <p:sldLayoutId id="2147484703" r:id="rId4"/>
    <p:sldLayoutId id="2147484704" r:id="rId5"/>
    <p:sldLayoutId id="2147484705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97555" y="1677596"/>
            <a:ext cx="6574504" cy="36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614" y="210312"/>
            <a:ext cx="8182763" cy="6630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ستطيل 6"/>
          <p:cNvSpPr/>
          <p:nvPr/>
        </p:nvSpPr>
        <p:spPr>
          <a:xfrm>
            <a:off x="99756" y="1584831"/>
            <a:ext cx="83347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kern="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ea typeface="+mj-ea"/>
                <a:cs typeface="+mj-cs"/>
              </a:rPr>
              <a:t>Integrating MMRd/MSI Testing for </a:t>
            </a:r>
            <a:endParaRPr lang="en-US" sz="3600" kern="0" dirty="0" smtClean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ea typeface="+mj-ea"/>
              <a:cs typeface="+mj-cs"/>
            </a:endParaRPr>
          </a:p>
          <a:p>
            <a:pPr algn="ctr"/>
            <a:r>
              <a:rPr lang="en-US" sz="3600" kern="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ea typeface="+mj-ea"/>
                <a:cs typeface="+mj-cs"/>
              </a:rPr>
              <a:t>Solid Tumors</a:t>
            </a:r>
          </a:p>
          <a:p>
            <a:pPr algn="ctr"/>
            <a:endParaRPr lang="en-US" sz="3600" kern="0" dirty="0" smtClean="0">
              <a:solidFill>
                <a:schemeClr val="tx1">
                  <a:lumMod val="85000"/>
                </a:schemeClr>
              </a:solidFill>
              <a:latin typeface="Calibri" panose="020F0502020204030204" pitchFamily="34" charset="0"/>
              <a:ea typeface="+mj-ea"/>
              <a:cs typeface="+mj-cs"/>
            </a:endParaRPr>
          </a:p>
          <a:p>
            <a:pPr algn="ctr" rtl="1"/>
            <a:r>
              <a:rPr lang="ar-SA" sz="3600" dirty="0">
                <a:solidFill>
                  <a:schemeClr val="tx1">
                    <a:lumMod val="95000"/>
                  </a:schemeClr>
                </a:solidFill>
                <a:latin typeface="Calibri"/>
                <a:ea typeface="Calibri"/>
                <a:cs typeface="Arial"/>
              </a:rPr>
              <a:t>دور تحليل </a:t>
            </a:r>
            <a:r>
              <a:rPr lang="en-US" sz="3600" dirty="0">
                <a:solidFill>
                  <a:schemeClr val="tx1">
                    <a:lumMod val="95000"/>
                  </a:schemeClr>
                </a:solidFill>
                <a:latin typeface="Calibri"/>
                <a:ea typeface="Calibri"/>
                <a:cs typeface="Arial"/>
              </a:rPr>
              <a:t> MMRd /MSI</a:t>
            </a:r>
            <a:r>
              <a:rPr lang="ar-SA" sz="3600" dirty="0">
                <a:solidFill>
                  <a:schemeClr val="tx1">
                    <a:lumMod val="95000"/>
                  </a:schemeClr>
                </a:solidFill>
                <a:latin typeface="Calibri"/>
                <a:ea typeface="Calibri"/>
                <a:cs typeface="Arial"/>
              </a:rPr>
              <a:t>في الأورام الصلبة</a:t>
            </a:r>
            <a:endParaRPr lang="ar-SA" sz="36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2388784" y="4383635"/>
            <a:ext cx="3599062" cy="20056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1" hangingPunct="1">
              <a:spcBef>
                <a:spcPts val="1000"/>
              </a:spcBef>
              <a:spcAft>
                <a:spcPts val="700"/>
              </a:spcAft>
              <a:buClr>
                <a:srgbClr val="000000"/>
              </a:buClr>
            </a:pPr>
            <a:r>
              <a:rPr lang="ar-SA" sz="3200" kern="0" dirty="0">
                <a:solidFill>
                  <a:schemeClr val="tx1">
                    <a:lumMod val="95000"/>
                  </a:schemeClr>
                </a:solidFill>
                <a:latin typeface="Simplified Arabic" pitchFamily="18" charset="-78"/>
                <a:cs typeface="Simplified Arabic" pitchFamily="18" charset="-78"/>
              </a:rPr>
              <a:t>د. موسى </a:t>
            </a:r>
            <a:r>
              <a:rPr lang="ar-SA" sz="3200" kern="0" dirty="0" smtClean="0">
                <a:solidFill>
                  <a:schemeClr val="tx1">
                    <a:lumMod val="95000"/>
                  </a:schemeClr>
                </a:solidFill>
                <a:latin typeface="Simplified Arabic" pitchFamily="18" charset="-78"/>
                <a:cs typeface="Simplified Arabic" pitchFamily="18" charset="-78"/>
              </a:rPr>
              <a:t>العلي</a:t>
            </a:r>
          </a:p>
          <a:p>
            <a:pPr lvl="0" algn="ctr" eaLnBrk="1" hangingPunct="1">
              <a:spcBef>
                <a:spcPts val="1000"/>
              </a:spcBef>
              <a:spcAft>
                <a:spcPts val="700"/>
              </a:spcAft>
              <a:buClr>
                <a:srgbClr val="000000"/>
              </a:buClr>
            </a:pPr>
            <a:r>
              <a:rPr lang="en-US" sz="3200" kern="0" dirty="0" smtClean="0">
                <a:solidFill>
                  <a:schemeClr val="tx1">
                    <a:lumMod val="95000"/>
                  </a:schemeClr>
                </a:solidFill>
                <a:latin typeface="Simplified Arabic" pitchFamily="18" charset="-78"/>
                <a:cs typeface="Simplified Arabic" pitchFamily="18" charset="-78"/>
              </a:rPr>
              <a:t>Mousa Alali, MD</a:t>
            </a:r>
          </a:p>
          <a:p>
            <a:pPr lvl="0" algn="ctr" eaLnBrk="1" hangingPunct="1">
              <a:spcBef>
                <a:spcPts val="1000"/>
              </a:spcBef>
              <a:spcAft>
                <a:spcPts val="700"/>
              </a:spcAft>
              <a:buClr>
                <a:srgbClr val="000000"/>
              </a:buClr>
            </a:pPr>
            <a:r>
              <a:rPr lang="en-US" sz="3200" kern="0" dirty="0" smtClean="0">
                <a:solidFill>
                  <a:schemeClr val="tx1">
                    <a:lumMod val="95000"/>
                  </a:schemeClr>
                </a:solidFill>
                <a:latin typeface="Simplified Arabic" pitchFamily="18" charset="-78"/>
                <a:cs typeface="Simplified Arabic" pitchFamily="18" charset="-78"/>
              </a:rPr>
              <a:t>Medical Oncologist</a:t>
            </a:r>
            <a:endParaRPr lang="ar-SA" kern="0" dirty="0">
              <a:solidFill>
                <a:schemeClr val="tx1">
                  <a:lumMod val="95000"/>
                </a:schemeClr>
              </a:solidFill>
              <a:latin typeface="Simplified Arabic" pitchFamily="18" charset="-78"/>
              <a:cs typeface="Simplified Arabic" pitchFamily="18" charset="-78"/>
            </a:endParaRPr>
          </a:p>
        </p:txBody>
      </p:sp>
      <p:cxnSp>
        <p:nvCxnSpPr>
          <p:cNvPr id="10" name="رابط مستقيم 9"/>
          <p:cNvCxnSpPr/>
          <p:nvPr/>
        </p:nvCxnSpPr>
        <p:spPr bwMode="auto">
          <a:xfrm>
            <a:off x="394138" y="4067409"/>
            <a:ext cx="7756627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رابط مستقيم 15"/>
          <p:cNvCxnSpPr/>
          <p:nvPr/>
        </p:nvCxnSpPr>
        <p:spPr bwMode="auto">
          <a:xfrm>
            <a:off x="420410" y="1460759"/>
            <a:ext cx="7756627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5907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3716" y="374908"/>
            <a:ext cx="9036000" cy="63230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مربع نص 4"/>
          <p:cNvSpPr txBox="1"/>
          <p:nvPr/>
        </p:nvSpPr>
        <p:spPr bwMode="auto">
          <a:xfrm>
            <a:off x="9806144" y="6318576"/>
            <a:ext cx="814647" cy="400110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11/14</a:t>
            </a:r>
            <a:endParaRPr lang="ar-SA" sz="20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579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609" y="238127"/>
            <a:ext cx="10872444" cy="1103313"/>
          </a:xfrm>
        </p:spPr>
        <p:txBody>
          <a:bodyPr/>
          <a:lstStyle/>
          <a:p>
            <a:r>
              <a:rPr lang="en-US" dirty="0" smtClean="0"/>
              <a:t>Case: Stage </a:t>
            </a:r>
            <a:r>
              <a:rPr lang="en-US" dirty="0">
                <a:sym typeface="Symbol"/>
              </a:rPr>
              <a:t> </a:t>
            </a:r>
            <a:r>
              <a:rPr lang="en-US" dirty="0" smtClean="0"/>
              <a:t>Colon </a:t>
            </a:r>
            <a:r>
              <a:rPr lang="en-US" dirty="0"/>
              <a:t>Cancer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6" y="1513047"/>
            <a:ext cx="4872394" cy="4650686"/>
          </a:xfrm>
        </p:spPr>
        <p:txBody>
          <a:bodyPr/>
          <a:lstStyle/>
          <a:p>
            <a:r>
              <a:rPr lang="en-US" dirty="0"/>
              <a:t>74-yr-old woman with CAD is diagnosed with stage </a:t>
            </a:r>
            <a:r>
              <a:rPr lang="en-US" dirty="0" smtClean="0">
                <a:sym typeface="Symbol"/>
              </a:rPr>
              <a:t> </a:t>
            </a:r>
            <a:r>
              <a:rPr lang="en-US" dirty="0" smtClean="0"/>
              <a:t>(T3N0) right colon </a:t>
            </a:r>
            <a:r>
              <a:rPr lang="en-US" dirty="0"/>
              <a:t>cancer</a:t>
            </a:r>
          </a:p>
          <a:p>
            <a:pPr lvl="1"/>
            <a:r>
              <a:rPr lang="en-US" dirty="0"/>
              <a:t>IHC on biopsy: No MLH1/PMS2 = deficient MMR</a:t>
            </a:r>
          </a:p>
          <a:p>
            <a:pPr lvl="1"/>
            <a:r>
              <a:rPr lang="en-US" dirty="0"/>
              <a:t>Next-gen sequencing: MSI-H confirmed, TMB 25 mut/Mb</a:t>
            </a:r>
          </a:p>
          <a:p>
            <a:pPr lvl="1"/>
            <a:r>
              <a:rPr lang="en-US" i="1" dirty="0"/>
              <a:t>BRAF </a:t>
            </a:r>
            <a:r>
              <a:rPr lang="en-US" dirty="0"/>
              <a:t>V600E positive</a:t>
            </a:r>
          </a:p>
          <a:p>
            <a:pPr lvl="1"/>
            <a:r>
              <a:rPr lang="en-US" i="1" dirty="0"/>
              <a:t>BRCA2</a:t>
            </a:r>
            <a:r>
              <a:rPr lang="en-US" dirty="0"/>
              <a:t> mutation positive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185BD23-D430-4C4C-9B17-FE0F84F1B62A}"/>
              </a:ext>
            </a:extLst>
          </p:cNvPr>
          <p:cNvSpPr txBox="1"/>
          <p:nvPr/>
        </p:nvSpPr>
        <p:spPr bwMode="auto">
          <a:xfrm>
            <a:off x="5534025" y="238127"/>
            <a:ext cx="20138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>
                <a:solidFill>
                  <a:srgbClr val="4DA1BB"/>
                </a:solidFill>
                <a:latin typeface="Calibri" panose="020F0502020204030204" pitchFamily="34" charset="0"/>
              </a:rPr>
              <a:t>Patient Information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77C8232-7DAB-4BA0-A3DA-D9565F4B0FD0}"/>
              </a:ext>
            </a:extLst>
          </p:cNvPr>
          <p:cNvSpPr txBox="1"/>
          <p:nvPr/>
        </p:nvSpPr>
        <p:spPr bwMode="auto">
          <a:xfrm>
            <a:off x="7562905" y="238127"/>
            <a:ext cx="2265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>
                <a:solidFill>
                  <a:srgbClr val="4DA1BB"/>
                </a:solidFill>
                <a:latin typeface="Calibri" panose="020F0502020204030204" pitchFamily="34" charset="0"/>
              </a:rPr>
              <a:t>Specimen Information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FEA6FE8-A3AE-4576-BF93-FCDB9A271017}"/>
              </a:ext>
            </a:extLst>
          </p:cNvPr>
          <p:cNvSpPr txBox="1"/>
          <p:nvPr/>
        </p:nvSpPr>
        <p:spPr bwMode="auto">
          <a:xfrm>
            <a:off x="7562905" y="539138"/>
            <a:ext cx="302518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>
                <a:solidFill>
                  <a:srgbClr val="000000"/>
                </a:solidFill>
                <a:latin typeface="Calibri" panose="020F0502020204030204" pitchFamily="34" charset="0"/>
              </a:rPr>
              <a:t>Primary tumor: Ileocecal valve</a:t>
            </a:r>
          </a:p>
          <a:p>
            <a:pPr>
              <a:spcBef>
                <a:spcPct val="50000"/>
              </a:spcBef>
            </a:pPr>
            <a:r>
              <a:rPr lang="en-US" b="0" dirty="0">
                <a:solidFill>
                  <a:srgbClr val="000000"/>
                </a:solidFill>
                <a:latin typeface="Calibri" panose="020F0502020204030204" pitchFamily="34" charset="0"/>
              </a:rPr>
              <a:t>Specimen site: Colon, NOS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1D0BD60-42F1-4905-BD70-62348A25CF0D}"/>
              </a:ext>
            </a:extLst>
          </p:cNvPr>
          <p:cNvSpPr/>
          <p:nvPr/>
        </p:nvSpPr>
        <p:spPr bwMode="auto">
          <a:xfrm>
            <a:off x="5661744" y="546158"/>
            <a:ext cx="1779861" cy="698022"/>
          </a:xfrm>
          <a:prstGeom prst="rect">
            <a:avLst/>
          </a:prstGeom>
          <a:solidFill>
            <a:schemeClr val="tx2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D24B45D-98D2-465A-9BA4-47ADBA1A63E8}"/>
              </a:ext>
            </a:extLst>
          </p:cNvPr>
          <p:cNvSpPr txBox="1"/>
          <p:nvPr/>
        </p:nvSpPr>
        <p:spPr bwMode="auto">
          <a:xfrm>
            <a:off x="5534025" y="1379257"/>
            <a:ext cx="20353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>
                <a:solidFill>
                  <a:srgbClr val="4DA1BB"/>
                </a:solidFill>
                <a:latin typeface="Calibri" panose="020F0502020204030204" pitchFamily="34" charset="0"/>
              </a:rPr>
              <a:t>High Impact Results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="" xmlns:a16="http://schemas.microsoft.com/office/drawing/2014/main" id="{E20DE406-A9F1-47DD-9C5D-968EA3EB08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74019494"/>
              </p:ext>
            </p:extLst>
          </p:nvPr>
        </p:nvGraphicFramePr>
        <p:xfrm>
          <a:off x="5655780" y="1945976"/>
          <a:ext cx="6492240" cy="2316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97280">
                  <a:extLst>
                    <a:ext uri="{9D8B030D-6E8A-4147-A177-3AD203B41FA5}">
                      <a16:colId xmlns="" xmlns:a16="http://schemas.microsoft.com/office/drawing/2014/main" val="1752706000"/>
                    </a:ext>
                  </a:extLst>
                </a:gridCol>
                <a:gridCol w="640080">
                  <a:extLst>
                    <a:ext uri="{9D8B030D-6E8A-4147-A177-3AD203B41FA5}">
                      <a16:colId xmlns="" xmlns:a16="http://schemas.microsoft.com/office/drawing/2014/main" val="3214770293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188394630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546599276"/>
                    </a:ext>
                  </a:extLst>
                </a:gridCol>
                <a:gridCol w="1828800">
                  <a:extLst>
                    <a:ext uri="{9D8B030D-6E8A-4147-A177-3AD203B41FA5}">
                      <a16:colId xmlns="" xmlns:a16="http://schemas.microsoft.com/office/drawing/2014/main" val="319074802"/>
                    </a:ext>
                  </a:extLst>
                </a:gridCol>
                <a:gridCol w="822960">
                  <a:extLst>
                    <a:ext uri="{9D8B030D-6E8A-4147-A177-3AD203B41FA5}">
                      <a16:colId xmlns="" xmlns:a16="http://schemas.microsoft.com/office/drawing/2014/main" val="3771101826"/>
                    </a:ext>
                  </a:extLst>
                </a:gridCol>
              </a:tblGrid>
              <a:tr h="330533">
                <a:tc>
                  <a:txBody>
                    <a:bodyPr/>
                    <a:lstStyle/>
                    <a:p>
                      <a:r>
                        <a:rPr lang="en-US" sz="1000" dirty="0"/>
                        <a:t>Biomarker</a:t>
                      </a:r>
                    </a:p>
                  </a:txBody>
                  <a:tcPr anchor="ctr">
                    <a:solidFill>
                      <a:srgbClr val="73B2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Method</a:t>
                      </a:r>
                    </a:p>
                  </a:txBody>
                  <a:tcPr anchor="ctr">
                    <a:solidFill>
                      <a:srgbClr val="73B2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Result</a:t>
                      </a:r>
                    </a:p>
                  </a:txBody>
                  <a:tcPr anchor="ctr">
                    <a:solidFill>
                      <a:srgbClr val="73B2D6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000" dirty="0"/>
                        <a:t>Therapy Association</a:t>
                      </a:r>
                    </a:p>
                  </a:txBody>
                  <a:tcPr anchor="ctr">
                    <a:solidFill>
                      <a:srgbClr val="73B2D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Biomarker Level</a:t>
                      </a:r>
                    </a:p>
                  </a:txBody>
                  <a:tcPr anchor="ctr">
                    <a:solidFill>
                      <a:srgbClr val="73B2D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67609353"/>
                  </a:ext>
                </a:extLst>
              </a:tr>
              <a:tr h="330533">
                <a:tc>
                  <a:txBody>
                    <a:bodyPr/>
                    <a:lstStyle/>
                    <a:p>
                      <a:r>
                        <a:rPr lang="en-US" sz="1000" dirty="0"/>
                        <a:t>Mismatch repair status</a:t>
                      </a:r>
                    </a:p>
                  </a:txBody>
                  <a:tcPr anchor="ctr">
                    <a:solidFill>
                      <a:srgbClr val="E6F1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IHC</a:t>
                      </a:r>
                    </a:p>
                  </a:txBody>
                  <a:tcPr anchor="ctr">
                    <a:solidFill>
                      <a:srgbClr val="E6F1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Deficient</a:t>
                      </a:r>
                    </a:p>
                  </a:txBody>
                  <a:tcPr anchor="ctr">
                    <a:solidFill>
                      <a:srgbClr val="E6F1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BENEFIT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000" dirty="0"/>
                        <a:t>Nivolumab, nivolumab/ipilimumab combination, pembrolizumab</a:t>
                      </a:r>
                    </a:p>
                  </a:txBody>
                  <a:tcPr anchor="ctr">
                    <a:solidFill>
                      <a:srgbClr val="E6F1F9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000" dirty="0"/>
                        <a:t>Level 1</a:t>
                      </a:r>
                    </a:p>
                  </a:txBody>
                  <a:tcPr anchor="ctr">
                    <a:solidFill>
                      <a:srgbClr val="E6F1F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76540598"/>
                  </a:ext>
                </a:extLst>
              </a:tr>
              <a:tr h="203405">
                <a:tc>
                  <a:txBody>
                    <a:bodyPr/>
                    <a:lstStyle/>
                    <a:p>
                      <a:r>
                        <a:rPr lang="en-US" sz="1000" dirty="0"/>
                        <a:t>MSI</a:t>
                      </a:r>
                    </a:p>
                  </a:txBody>
                  <a:tcPr anchor="ctr">
                    <a:solidFill>
                      <a:srgbClr val="E6F1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NGS</a:t>
                      </a:r>
                    </a:p>
                  </a:txBody>
                  <a:tcPr anchor="ctr">
                    <a:solidFill>
                      <a:srgbClr val="E6F1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High</a:t>
                      </a:r>
                    </a:p>
                  </a:txBody>
                  <a:tcPr anchor="ctr">
                    <a:solidFill>
                      <a:srgbClr val="E6F1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BENEFIT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rgbClr val="E6F1F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rgbClr val="E6F1F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23195761"/>
                  </a:ext>
                </a:extLst>
              </a:tr>
              <a:tr h="330533">
                <a:tc rowSpan="2">
                  <a:txBody>
                    <a:bodyPr/>
                    <a:lstStyle/>
                    <a:p>
                      <a:r>
                        <a:rPr lang="en-US" sz="1000" dirty="0"/>
                        <a:t>BRAF</a:t>
                      </a:r>
                    </a:p>
                  </a:txBody>
                  <a:tcPr anchor="ctr">
                    <a:solidFill>
                      <a:srgbClr val="F4F9FC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000" dirty="0"/>
                        <a:t>NGS</a:t>
                      </a:r>
                    </a:p>
                  </a:txBody>
                  <a:tcPr anchor="ctr">
                    <a:solidFill>
                      <a:srgbClr val="F4F9FC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000" dirty="0"/>
                        <a:t>Mutated, Pathogenic Exon 15 | p.V600E</a:t>
                      </a:r>
                    </a:p>
                  </a:txBody>
                  <a:tcPr anchor="ctr">
                    <a:solidFill>
                      <a:srgbClr val="F4F9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BENEFIT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Irinotecan + [cetuximab or panitumumab] + vemurafenib</a:t>
                      </a:r>
                    </a:p>
                  </a:txBody>
                  <a:tcPr anchor="ctr">
                    <a:solidFill>
                      <a:srgbClr val="F4F9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Level 2</a:t>
                      </a:r>
                    </a:p>
                  </a:txBody>
                  <a:tcPr anchor="ctr">
                    <a:solidFill>
                      <a:srgbClr val="F4F9F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99046131"/>
                  </a:ext>
                </a:extLst>
              </a:tr>
              <a:tr h="330533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rgbClr val="F4F9F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rgbClr val="F4F9F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rgbClr val="F4F9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LACK OF BENEFIT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Vemurafenib/dabrafenib monotherapy</a:t>
                      </a:r>
                    </a:p>
                  </a:txBody>
                  <a:tcPr anchor="ctr">
                    <a:solidFill>
                      <a:srgbClr val="F4F9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Level 3A</a:t>
                      </a:r>
                    </a:p>
                  </a:txBody>
                  <a:tcPr anchor="ctr">
                    <a:solidFill>
                      <a:srgbClr val="F4F9F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46987214"/>
                  </a:ext>
                </a:extLst>
              </a:tr>
              <a:tr h="203405">
                <a:tc rowSpan="2">
                  <a:txBody>
                    <a:bodyPr/>
                    <a:lstStyle/>
                    <a:p>
                      <a:r>
                        <a:rPr lang="en-US" sz="1000" dirty="0"/>
                        <a:t>BRCA2</a:t>
                      </a:r>
                    </a:p>
                  </a:txBody>
                  <a:tcPr anchor="ctr">
                    <a:solidFill>
                      <a:srgbClr val="F4F9FC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000" dirty="0"/>
                        <a:t>NGS</a:t>
                      </a:r>
                    </a:p>
                  </a:txBody>
                  <a:tcPr anchor="ctr">
                    <a:solidFill>
                      <a:srgbClr val="F4F9FC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000" dirty="0"/>
                        <a:t>Mutated, Pathogenic Exon 11 | p.N1784fs</a:t>
                      </a:r>
                    </a:p>
                  </a:txBody>
                  <a:tcPr anchor="ctr">
                    <a:solidFill>
                      <a:srgbClr val="F4F9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BENEFIT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Olaparib</a:t>
                      </a:r>
                    </a:p>
                  </a:txBody>
                  <a:tcPr anchor="ctr">
                    <a:solidFill>
                      <a:srgbClr val="F4F9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Level 3B</a:t>
                      </a:r>
                    </a:p>
                  </a:txBody>
                  <a:tcPr anchor="ctr">
                    <a:solidFill>
                      <a:srgbClr val="F4F9F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42234654"/>
                  </a:ext>
                </a:extLst>
              </a:tr>
              <a:tr h="203405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rgbClr val="F4F9F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rgbClr val="F4F9F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rgbClr val="F4F9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BENEFIT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err="1"/>
                        <a:t>oxaliplatin</a:t>
                      </a:r>
                      <a:endParaRPr lang="en-US" sz="1000" dirty="0"/>
                    </a:p>
                  </a:txBody>
                  <a:tcPr anchor="ctr">
                    <a:solidFill>
                      <a:srgbClr val="F4F9F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anchor="ctr">
                    <a:solidFill>
                      <a:srgbClr val="F4F9F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36549046"/>
                  </a:ext>
                </a:extLst>
              </a:tr>
            </a:tbl>
          </a:graphicData>
        </a:graphic>
      </p:graphicFrame>
      <p:sp>
        <p:nvSpPr>
          <p:cNvPr id="10" name="مربع نص 9"/>
          <p:cNvSpPr txBox="1"/>
          <p:nvPr/>
        </p:nvSpPr>
        <p:spPr bwMode="auto">
          <a:xfrm>
            <a:off x="9821910" y="6318576"/>
            <a:ext cx="814647" cy="400110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13/14</a:t>
            </a:r>
            <a:endParaRPr lang="ar-SA" sz="20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743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3" name="Google Shape;4353;p4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fld id="{00000000-1234-1234-1234-123412341234}" type="slidenum">
              <a:rPr lang="en"/>
              <a:pPr/>
              <a:t>12</a:t>
            </a:fld>
            <a:endParaRPr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340" y="69384"/>
            <a:ext cx="12001333" cy="68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911425" y="4516861"/>
            <a:ext cx="3264363" cy="1231107"/>
          </a:xfrm>
          <a:prstGeom prst="rect">
            <a:avLst/>
          </a:prstGeom>
          <a:noFill/>
        </p:spPr>
        <p:txBody>
          <a:bodyPr wrap="square" lIns="121914" tIns="60957" rIns="121914" bIns="60957" rtlCol="1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ar-SA" sz="7200" b="0" kern="0" dirty="0">
                <a:solidFill>
                  <a:prstClr val="white"/>
                </a:solidFill>
                <a:latin typeface="Arabic Typesetting" pitchFamily="66" charset="-78"/>
                <a:cs typeface="Arabic Typesetting" pitchFamily="66" charset="-78"/>
                <a:sym typeface="Arial"/>
              </a:rPr>
              <a:t>شكراً لإصغائكم</a:t>
            </a:r>
          </a:p>
        </p:txBody>
      </p:sp>
      <p:sp>
        <p:nvSpPr>
          <p:cNvPr id="5" name="مربع نص 4"/>
          <p:cNvSpPr txBox="1"/>
          <p:nvPr/>
        </p:nvSpPr>
        <p:spPr>
          <a:xfrm>
            <a:off x="8016213" y="1124745"/>
            <a:ext cx="3264363" cy="1231107"/>
          </a:xfrm>
          <a:prstGeom prst="rect">
            <a:avLst/>
          </a:prstGeom>
          <a:noFill/>
        </p:spPr>
        <p:txBody>
          <a:bodyPr wrap="square" lIns="121914" tIns="60957" rIns="121914" bIns="60957" rtlCol="1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ar-SA" sz="7200" b="0" kern="0" dirty="0">
                <a:solidFill>
                  <a:prstClr val="white"/>
                </a:solidFill>
                <a:latin typeface="Arabic Typesetting" pitchFamily="66" charset="-78"/>
                <a:cs typeface="Arabic Typesetting" pitchFamily="66" charset="-78"/>
                <a:sym typeface="Arial"/>
              </a:rPr>
              <a:t>شكراً لإصغائكم</a:t>
            </a:r>
          </a:p>
        </p:txBody>
      </p:sp>
    </p:spTree>
    <p:extLst>
      <p:ext uri="{BB962C8B-B14F-4D97-AF65-F5344CB8AC3E}">
        <p14:creationId xmlns:p14="http://schemas.microsoft.com/office/powerpoint/2010/main" xmlns="" val="290014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8650" y="931435"/>
            <a:ext cx="4626998" cy="532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مربع نص 3"/>
          <p:cNvSpPr txBox="1"/>
          <p:nvPr/>
        </p:nvSpPr>
        <p:spPr bwMode="auto">
          <a:xfrm>
            <a:off x="220690" y="6416567"/>
            <a:ext cx="24152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1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Eso, </a:t>
            </a:r>
            <a:r>
              <a:rPr lang="es-ES" sz="12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Y. </a:t>
            </a:r>
            <a:r>
              <a:rPr lang="es-E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et al. J Gastroenterol (2019). </a:t>
            </a: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5521" y="943035"/>
            <a:ext cx="4429707" cy="532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مربع نص 2"/>
          <p:cNvSpPr txBox="1"/>
          <p:nvPr/>
        </p:nvSpPr>
        <p:spPr bwMode="auto">
          <a:xfrm>
            <a:off x="504500" y="283773"/>
            <a:ext cx="74462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kern="0" dirty="0" smtClean="0">
                <a:solidFill>
                  <a:schemeClr val="bg1"/>
                </a:solidFill>
                <a:latin typeface="Calibri" panose="020F0502020204030204" pitchFamily="34" charset="0"/>
                <a:cs typeface="+mn-cs"/>
              </a:rPr>
              <a:t>Microsatellite (MS) and mismatch repair (MMR):</a:t>
            </a:r>
            <a:endParaRPr lang="ar-SA" sz="2000" b="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مربع نص 4"/>
          <p:cNvSpPr txBox="1"/>
          <p:nvPr/>
        </p:nvSpPr>
        <p:spPr bwMode="auto">
          <a:xfrm>
            <a:off x="9900740" y="6350108"/>
            <a:ext cx="684803" cy="400110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1/14</a:t>
            </a:r>
            <a:endParaRPr lang="ar-SA" sz="20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مربع نص 1"/>
          <p:cNvSpPr txBox="1"/>
          <p:nvPr/>
        </p:nvSpPr>
        <p:spPr bwMode="auto">
          <a:xfrm>
            <a:off x="1349498" y="4745422"/>
            <a:ext cx="1440996" cy="369332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rtlCol="1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endParaRPr lang="ar-SA" b="0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مربع نص 8"/>
          <p:cNvSpPr txBox="1"/>
          <p:nvPr/>
        </p:nvSpPr>
        <p:spPr bwMode="auto">
          <a:xfrm>
            <a:off x="1328472" y="6001442"/>
            <a:ext cx="1440996" cy="369332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rtlCol="1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endParaRPr lang="ar-SA" b="0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مربع نص 9"/>
          <p:cNvSpPr txBox="1"/>
          <p:nvPr/>
        </p:nvSpPr>
        <p:spPr bwMode="auto">
          <a:xfrm>
            <a:off x="3709138" y="4724396"/>
            <a:ext cx="1440996" cy="369332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rtlCol="1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endParaRPr lang="ar-SA" b="0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مربع نص 10"/>
          <p:cNvSpPr txBox="1"/>
          <p:nvPr/>
        </p:nvSpPr>
        <p:spPr bwMode="auto">
          <a:xfrm>
            <a:off x="3456882" y="5985675"/>
            <a:ext cx="1850912" cy="446657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rtlCol="1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endParaRPr lang="ar-SA" b="0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720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>
            <a:extLst>
              <a:ext uri="{FF2B5EF4-FFF2-40B4-BE49-F238E27FC236}">
                <a16:creationId xmlns="" xmlns:a16="http://schemas.microsoft.com/office/drawing/2014/main" id="{005E6E09-F775-4861-9DE2-F4925F7934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2" y="6401031"/>
            <a:ext cx="8561387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ct val="35000"/>
              </a:spcBef>
              <a:spcAft>
                <a:spcPct val="25000"/>
              </a:spcAft>
              <a:buClr>
                <a:srgbClr val="8B3D9A"/>
              </a:buClr>
              <a:buFont typeface="Wingdings" panose="05000000000000000000" pitchFamily="2" charset="2"/>
              <a:buNone/>
              <a:defRPr/>
            </a:pPr>
            <a:r>
              <a:rPr lang="en-US" altLang="en-US" sz="1200" b="0" kern="0" dirty="0">
                <a:solidFill>
                  <a:srgbClr val="455560"/>
                </a:solidFill>
                <a:latin typeface="Calibri" panose="020F0502020204030204" pitchFamily="34" charset="0"/>
              </a:rPr>
              <a:t>Ribic. NEJM. 2003;349:247.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A408BAAF-45EF-46F3-9391-F280A45ADB33}"/>
              </a:ext>
            </a:extLst>
          </p:cNvPr>
          <p:cNvSpPr txBox="1">
            <a:spLocks/>
          </p:cNvSpPr>
          <p:nvPr/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>
                <a:solidFill>
                  <a:srgbClr val="455560"/>
                </a:solidFill>
              </a:rPr>
              <a:t>5-FU Can Harm Patients With MSI-H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03CE30F-7E8C-4237-938E-70ECC41BDBCB}"/>
              </a:ext>
            </a:extLst>
          </p:cNvPr>
          <p:cNvSpPr txBox="1"/>
          <p:nvPr/>
        </p:nvSpPr>
        <p:spPr bwMode="auto">
          <a:xfrm>
            <a:off x="1464091" y="2074499"/>
            <a:ext cx="4140725" cy="565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OS with microsatellite stability or 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low-frequency microsatellite instability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5C1E7D1-7598-443A-8417-B778878D6DA3}"/>
              </a:ext>
            </a:extLst>
          </p:cNvPr>
          <p:cNvSpPr txBox="1"/>
          <p:nvPr/>
        </p:nvSpPr>
        <p:spPr bwMode="auto">
          <a:xfrm>
            <a:off x="6684978" y="2074499"/>
            <a:ext cx="5020005" cy="329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OS with high-frequency microsatellite instability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045E03BE-FA23-4E03-883A-9840A5991036}"/>
              </a:ext>
            </a:extLst>
          </p:cNvPr>
          <p:cNvSpPr txBox="1"/>
          <p:nvPr/>
        </p:nvSpPr>
        <p:spPr bwMode="auto">
          <a:xfrm>
            <a:off x="2518797" y="1142824"/>
            <a:ext cx="7154407" cy="565283"/>
          </a:xfrm>
          <a:prstGeom prst="rect">
            <a:avLst/>
          </a:prstGeom>
          <a:noFill/>
          <a:ln w="28575" algn="ctr">
            <a:solidFill>
              <a:schemeClr val="accent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Pooled data from randomized trials of 5-FU–based chemotherapy </a:t>
            </a:r>
          </a:p>
          <a:p>
            <a:pPr algn="ctr">
              <a:lnSpc>
                <a:spcPct val="85000"/>
              </a:lnSpc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in patients with stage II or stage III colon cancer</a:t>
            </a:r>
          </a:p>
        </p:txBody>
      </p:sp>
      <p:graphicFrame>
        <p:nvGraphicFramePr>
          <p:cNvPr id="45" name="Table 44">
            <a:extLst>
              <a:ext uri="{FF2B5EF4-FFF2-40B4-BE49-F238E27FC236}">
                <a16:creationId xmlns="" xmlns:a16="http://schemas.microsoft.com/office/drawing/2014/main" id="{C28CB810-75BA-894B-800F-5E0923BE04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83230518"/>
              </p:ext>
            </p:extLst>
          </p:nvPr>
        </p:nvGraphicFramePr>
        <p:xfrm>
          <a:off x="234632" y="5512085"/>
          <a:ext cx="5564559" cy="7414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38082">
                  <a:extLst>
                    <a:ext uri="{9D8B030D-6E8A-4147-A177-3AD203B41FA5}">
                      <a16:colId xmlns="" xmlns:a16="http://schemas.microsoft.com/office/drawing/2014/main" val="4093797220"/>
                    </a:ext>
                  </a:extLst>
                </a:gridCol>
                <a:gridCol w="514053">
                  <a:extLst>
                    <a:ext uri="{9D8B030D-6E8A-4147-A177-3AD203B41FA5}">
                      <a16:colId xmlns="" xmlns:a16="http://schemas.microsoft.com/office/drawing/2014/main" val="920423960"/>
                    </a:ext>
                  </a:extLst>
                </a:gridCol>
                <a:gridCol w="514053">
                  <a:extLst>
                    <a:ext uri="{9D8B030D-6E8A-4147-A177-3AD203B41FA5}">
                      <a16:colId xmlns="" xmlns:a16="http://schemas.microsoft.com/office/drawing/2014/main" val="1472638462"/>
                    </a:ext>
                  </a:extLst>
                </a:gridCol>
                <a:gridCol w="514053">
                  <a:extLst>
                    <a:ext uri="{9D8B030D-6E8A-4147-A177-3AD203B41FA5}">
                      <a16:colId xmlns="" xmlns:a16="http://schemas.microsoft.com/office/drawing/2014/main" val="2994018262"/>
                    </a:ext>
                  </a:extLst>
                </a:gridCol>
                <a:gridCol w="514053">
                  <a:extLst>
                    <a:ext uri="{9D8B030D-6E8A-4147-A177-3AD203B41FA5}">
                      <a16:colId xmlns="" xmlns:a16="http://schemas.microsoft.com/office/drawing/2014/main" val="632146500"/>
                    </a:ext>
                  </a:extLst>
                </a:gridCol>
                <a:gridCol w="514053">
                  <a:extLst>
                    <a:ext uri="{9D8B030D-6E8A-4147-A177-3AD203B41FA5}">
                      <a16:colId xmlns="" xmlns:a16="http://schemas.microsoft.com/office/drawing/2014/main" val="2530780626"/>
                    </a:ext>
                  </a:extLst>
                </a:gridCol>
                <a:gridCol w="514053">
                  <a:extLst>
                    <a:ext uri="{9D8B030D-6E8A-4147-A177-3AD203B41FA5}">
                      <a16:colId xmlns="" xmlns:a16="http://schemas.microsoft.com/office/drawing/2014/main" val="3387146234"/>
                    </a:ext>
                  </a:extLst>
                </a:gridCol>
                <a:gridCol w="514053">
                  <a:extLst>
                    <a:ext uri="{9D8B030D-6E8A-4147-A177-3AD203B41FA5}">
                      <a16:colId xmlns="" xmlns:a16="http://schemas.microsoft.com/office/drawing/2014/main" val="168501084"/>
                    </a:ext>
                  </a:extLst>
                </a:gridCol>
                <a:gridCol w="514053">
                  <a:extLst>
                    <a:ext uri="{9D8B030D-6E8A-4147-A177-3AD203B41FA5}">
                      <a16:colId xmlns="" xmlns:a16="http://schemas.microsoft.com/office/drawing/2014/main" val="1706693145"/>
                    </a:ext>
                  </a:extLst>
                </a:gridCol>
                <a:gridCol w="514053">
                  <a:extLst>
                    <a:ext uri="{9D8B030D-6E8A-4147-A177-3AD203B41FA5}">
                      <a16:colId xmlns="" xmlns:a16="http://schemas.microsoft.com/office/drawing/2014/main" val="51318771"/>
                    </a:ext>
                  </a:extLst>
                </a:gridCol>
              </a:tblGrid>
              <a:tr h="156186">
                <a:tc gridSpan="2"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Patients at Risk, n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4073506849"/>
                  </a:ext>
                </a:extLst>
              </a:tr>
              <a:tr h="156186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 adjuvant </a:t>
                      </a:r>
                    </a:p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chemotherapy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2209292149"/>
                  </a:ext>
                </a:extLst>
              </a:tr>
              <a:tr h="156186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Adjuvant </a:t>
                      </a:r>
                    </a:p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chemotherapy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382557272"/>
                  </a:ext>
                </a:extLst>
              </a:tr>
            </a:tbl>
          </a:graphicData>
        </a:graphic>
      </p:graphicFrame>
      <p:sp>
        <p:nvSpPr>
          <p:cNvPr id="67" name="Rectangle 39">
            <a:extLst>
              <a:ext uri="{FF2B5EF4-FFF2-40B4-BE49-F238E27FC236}">
                <a16:creationId xmlns="" xmlns:a16="http://schemas.microsoft.com/office/drawing/2014/main" id="{EB8F0357-11A0-B840-BCEC-BF1782E98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9872" y="4782449"/>
            <a:ext cx="490519" cy="19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Font typeface="Arial" panose="020B0604020202020204" pitchFamily="34" charset="0"/>
              <a:buNone/>
            </a:pPr>
            <a:r>
              <a:rPr lang="en-US" altLang="en-US" sz="1400" b="0" i="1" dirty="0">
                <a:solidFill>
                  <a:srgbClr val="000000"/>
                </a:solidFill>
                <a:latin typeface="Calibri" panose="020F0502020204030204" pitchFamily="34" charset="0"/>
              </a:rPr>
              <a:t>P</a:t>
            </a:r>
            <a:r>
              <a:rPr lang="en-US" altLang="en-US" sz="1400" b="0" dirty="0">
                <a:solidFill>
                  <a:srgbClr val="000000"/>
                </a:solidFill>
                <a:latin typeface="Calibri" panose="020F0502020204030204" pitchFamily="34" charset="0"/>
              </a:rPr>
              <a:t> = .02</a:t>
            </a:r>
            <a:endParaRPr lang="en-US" altLang="en-US" sz="1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="" xmlns:a16="http://schemas.microsoft.com/office/drawing/2014/main" id="{A8E4E903-7A03-AC45-BE6D-091B6D8F88FB}"/>
              </a:ext>
            </a:extLst>
          </p:cNvPr>
          <p:cNvGrpSpPr/>
          <p:nvPr/>
        </p:nvGrpSpPr>
        <p:grpSpPr>
          <a:xfrm>
            <a:off x="860850" y="2831824"/>
            <a:ext cx="4743967" cy="2756248"/>
            <a:chOff x="1077799" y="1099361"/>
            <a:chExt cx="5370859" cy="2756248"/>
          </a:xfrm>
        </p:grpSpPr>
        <p:sp>
          <p:nvSpPr>
            <p:cNvPr id="29" name="Rectangle 49">
              <a:extLst>
                <a:ext uri="{FF2B5EF4-FFF2-40B4-BE49-F238E27FC236}">
                  <a16:creationId xmlns="" xmlns:a16="http://schemas.microsoft.com/office/drawing/2014/main" id="{94B74B40-5508-8D41-B770-63701D1C8A7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1087" y="2116073"/>
              <a:ext cx="2284305" cy="250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Font typeface="Arial" panose="020B0604020202020204" pitchFamily="34" charset="0"/>
                <a:buNone/>
              </a:pPr>
              <a:r>
                <a:rPr lang="en-US" altLang="en-US" sz="1600" dirty="0">
                  <a:solidFill>
                    <a:srgbClr val="000000"/>
                  </a:solidFill>
                  <a:latin typeface="Calibri" panose="020F0502020204030204" pitchFamily="34" charset="0"/>
                </a:rPr>
                <a:t>OS (%)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B9804C50-626E-084C-BB0C-8E62CE69E85D}"/>
                </a:ext>
              </a:extLst>
            </p:cNvPr>
            <p:cNvGrpSpPr/>
            <p:nvPr/>
          </p:nvGrpSpPr>
          <p:grpSpPr>
            <a:xfrm>
              <a:off x="1326411" y="1118333"/>
              <a:ext cx="420162" cy="2362285"/>
              <a:chOff x="-514861" y="1090841"/>
              <a:chExt cx="420162" cy="4090670"/>
            </a:xfrm>
          </p:grpSpPr>
          <p:sp>
            <p:nvSpPr>
              <p:cNvPr id="17" name="Line 38">
                <a:extLst>
                  <a:ext uri="{FF2B5EF4-FFF2-40B4-BE49-F238E27FC236}">
                    <a16:creationId xmlns="" xmlns:a16="http://schemas.microsoft.com/office/drawing/2014/main" id="{94346E03-C946-6347-9FD8-DE336CBA6A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-94699" y="1183697"/>
                <a:ext cx="0" cy="3825587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" name="Rectangle 39">
                <a:extLst>
                  <a:ext uri="{FF2B5EF4-FFF2-40B4-BE49-F238E27FC236}">
                    <a16:creationId xmlns="" xmlns:a16="http://schemas.microsoft.com/office/drawing/2014/main" id="{AE81F3B4-9613-A640-83C7-AB8E7814AA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332120" y="4847986"/>
                <a:ext cx="91372" cy="333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6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4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2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Font typeface="Arial" panose="020B0604020202020204" pitchFamily="34" charset="0"/>
                  <a:buNone/>
                </a:pPr>
                <a:r>
                  <a:rPr lang="en-US" altLang="en-US" sz="1400" b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0</a:t>
                </a:r>
                <a:endParaRPr lang="en-US" altLang="en-US" sz="14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" name="Rectangle 40">
                <a:extLst>
                  <a:ext uri="{FF2B5EF4-FFF2-40B4-BE49-F238E27FC236}">
                    <a16:creationId xmlns="" xmlns:a16="http://schemas.microsoft.com/office/drawing/2014/main" id="{89DB0461-F1C1-EC41-860A-80A8D61C5F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423491" y="4472266"/>
                <a:ext cx="182742" cy="333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6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4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2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Font typeface="Arial" panose="020B0604020202020204" pitchFamily="34" charset="0"/>
                  <a:buNone/>
                </a:pPr>
                <a:r>
                  <a:rPr lang="en-US" altLang="en-US" sz="1400" b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10</a:t>
                </a:r>
                <a:endParaRPr lang="en-US" altLang="en-US" sz="14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" name="Rectangle 41">
                <a:extLst>
                  <a:ext uri="{FF2B5EF4-FFF2-40B4-BE49-F238E27FC236}">
                    <a16:creationId xmlns="" xmlns:a16="http://schemas.microsoft.com/office/drawing/2014/main" id="{4AC763AF-759E-5745-9C14-8028819FD1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423491" y="4096554"/>
                <a:ext cx="182742" cy="333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6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4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2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Font typeface="Arial" panose="020B0604020202020204" pitchFamily="34" charset="0"/>
                  <a:buNone/>
                </a:pPr>
                <a:r>
                  <a:rPr lang="en-US" altLang="en-US" sz="1400" b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20</a:t>
                </a:r>
                <a:endParaRPr lang="en-US" altLang="en-US" sz="14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" name="Rectangle 42">
                <a:extLst>
                  <a:ext uri="{FF2B5EF4-FFF2-40B4-BE49-F238E27FC236}">
                    <a16:creationId xmlns="" xmlns:a16="http://schemas.microsoft.com/office/drawing/2014/main" id="{EC176BFF-5C58-CA4B-8AFB-4A73F1431A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423491" y="3720839"/>
                <a:ext cx="182742" cy="333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6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4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2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Font typeface="Arial" panose="020B0604020202020204" pitchFamily="34" charset="0"/>
                  <a:buNone/>
                </a:pPr>
                <a:r>
                  <a:rPr lang="en-US" altLang="en-US" sz="1400" b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30</a:t>
                </a:r>
                <a:endParaRPr lang="en-US" altLang="en-US" sz="14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" name="Rectangle 43">
                <a:extLst>
                  <a:ext uri="{FF2B5EF4-FFF2-40B4-BE49-F238E27FC236}">
                    <a16:creationId xmlns="" xmlns:a16="http://schemas.microsoft.com/office/drawing/2014/main" id="{0A047480-C3BF-C447-901E-0B6AF9EB94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423491" y="3345125"/>
                <a:ext cx="182742" cy="333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6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4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2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Font typeface="Arial" panose="020B0604020202020204" pitchFamily="34" charset="0"/>
                  <a:buNone/>
                </a:pPr>
                <a:r>
                  <a:rPr lang="en-US" altLang="en-US" sz="1400" b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40</a:t>
                </a:r>
                <a:endParaRPr lang="en-US" altLang="en-US" sz="14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" name="Rectangle 44">
                <a:extLst>
                  <a:ext uri="{FF2B5EF4-FFF2-40B4-BE49-F238E27FC236}">
                    <a16:creationId xmlns="" xmlns:a16="http://schemas.microsoft.com/office/drawing/2014/main" id="{652715D1-49B4-FA49-BEBC-BBAAC8C762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423491" y="2969411"/>
                <a:ext cx="182742" cy="333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6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4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2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Font typeface="Arial" panose="020B0604020202020204" pitchFamily="34" charset="0"/>
                  <a:buNone/>
                </a:pPr>
                <a:r>
                  <a:rPr lang="en-US" altLang="en-US" sz="1400" b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50</a:t>
                </a:r>
                <a:endParaRPr lang="en-US" altLang="en-US" sz="14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" name="Rectangle 45">
                <a:extLst>
                  <a:ext uri="{FF2B5EF4-FFF2-40B4-BE49-F238E27FC236}">
                    <a16:creationId xmlns="" xmlns:a16="http://schemas.microsoft.com/office/drawing/2014/main" id="{83146557-FFC2-9D4C-9A9C-14424AD9CC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423491" y="2593696"/>
                <a:ext cx="182742" cy="333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6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4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2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Font typeface="Arial" panose="020B0604020202020204" pitchFamily="34" charset="0"/>
                  <a:buNone/>
                </a:pPr>
                <a:r>
                  <a:rPr lang="en-US" altLang="en-US" sz="1400" b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60</a:t>
                </a:r>
                <a:endParaRPr lang="en-US" altLang="en-US" sz="14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" name="Rectangle 46">
                <a:extLst>
                  <a:ext uri="{FF2B5EF4-FFF2-40B4-BE49-F238E27FC236}">
                    <a16:creationId xmlns="" xmlns:a16="http://schemas.microsoft.com/office/drawing/2014/main" id="{E8433355-D169-9E42-99FE-2A75307809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423491" y="2217982"/>
                <a:ext cx="182742" cy="333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6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4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2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Font typeface="Arial" panose="020B0604020202020204" pitchFamily="34" charset="0"/>
                  <a:buNone/>
                </a:pPr>
                <a:r>
                  <a:rPr lang="en-US" altLang="en-US" sz="1400" b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70</a:t>
                </a:r>
                <a:endParaRPr lang="en-US" altLang="en-US" sz="14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" name="Rectangle 47">
                <a:extLst>
                  <a:ext uri="{FF2B5EF4-FFF2-40B4-BE49-F238E27FC236}">
                    <a16:creationId xmlns="" xmlns:a16="http://schemas.microsoft.com/office/drawing/2014/main" id="{94202324-7EE4-B346-B617-A5A0919000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423491" y="1842270"/>
                <a:ext cx="182742" cy="333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6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4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2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Font typeface="Arial" panose="020B0604020202020204" pitchFamily="34" charset="0"/>
                  <a:buNone/>
                </a:pPr>
                <a:r>
                  <a:rPr lang="en-US" altLang="en-US" sz="1400" b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80</a:t>
                </a:r>
                <a:endParaRPr lang="en-US" altLang="en-US" sz="14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" name="Rectangle 48">
                <a:extLst>
                  <a:ext uri="{FF2B5EF4-FFF2-40B4-BE49-F238E27FC236}">
                    <a16:creationId xmlns="" xmlns:a16="http://schemas.microsoft.com/office/drawing/2014/main" id="{716E3F26-4815-AF4C-8C02-7D8E58DF23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423491" y="1466555"/>
                <a:ext cx="182742" cy="333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6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4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2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Font typeface="Arial" panose="020B0604020202020204" pitchFamily="34" charset="0"/>
                  <a:buNone/>
                </a:pPr>
                <a:r>
                  <a:rPr lang="en-US" altLang="en-US" sz="1400" b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90</a:t>
                </a:r>
                <a:endParaRPr lang="en-US" altLang="en-US" sz="14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" name="Rectangle 48">
                <a:extLst>
                  <a:ext uri="{FF2B5EF4-FFF2-40B4-BE49-F238E27FC236}">
                    <a16:creationId xmlns="" xmlns:a16="http://schemas.microsoft.com/office/drawing/2014/main" id="{D7D526DA-9244-4947-B8D1-F6C843B3E8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514861" y="1090841"/>
                <a:ext cx="274113" cy="333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6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4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2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Font typeface="Arial" panose="020B0604020202020204" pitchFamily="34" charset="0"/>
                  <a:buNone/>
                </a:pPr>
                <a:r>
                  <a:rPr lang="en-US" altLang="en-US" sz="1400" b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100</a:t>
                </a:r>
                <a:endParaRPr lang="en-US" altLang="en-US" sz="14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="" xmlns:a16="http://schemas.microsoft.com/office/drawing/2014/main" id="{99994FA3-27A8-214A-8045-9956CE464321}"/>
                  </a:ext>
                </a:extLst>
              </p:cNvPr>
              <p:cNvGrpSpPr/>
              <p:nvPr/>
            </p:nvGrpSpPr>
            <p:grpSpPr>
              <a:xfrm>
                <a:off x="-160346" y="1217280"/>
                <a:ext cx="63500" cy="3770312"/>
                <a:chOff x="-169311" y="1217280"/>
                <a:chExt cx="63500" cy="3770312"/>
              </a:xfrm>
            </p:grpSpPr>
            <p:sp>
              <p:nvSpPr>
                <p:cNvPr id="31" name="Line 79">
                  <a:extLst>
                    <a:ext uri="{FF2B5EF4-FFF2-40B4-BE49-F238E27FC236}">
                      <a16:creationId xmlns="" xmlns:a16="http://schemas.microsoft.com/office/drawing/2014/main" id="{ADE428F2-30D4-5A43-9FC4-89E4281113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-169311" y="1594311"/>
                  <a:ext cx="63500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400" dirty="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2" name="Line 80">
                  <a:extLst>
                    <a:ext uri="{FF2B5EF4-FFF2-40B4-BE49-F238E27FC236}">
                      <a16:creationId xmlns="" xmlns:a16="http://schemas.microsoft.com/office/drawing/2014/main" id="{057119D7-D0E3-9C4A-8DE9-6B372086D2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-169311" y="1971342"/>
                  <a:ext cx="63500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400" dirty="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3" name="Line 81">
                  <a:extLst>
                    <a:ext uri="{FF2B5EF4-FFF2-40B4-BE49-F238E27FC236}">
                      <a16:creationId xmlns="" xmlns:a16="http://schemas.microsoft.com/office/drawing/2014/main" id="{67458B22-6F78-2F43-89C6-C98232A6D8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-169311" y="2348373"/>
                  <a:ext cx="63500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400" dirty="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4" name="Line 82">
                  <a:extLst>
                    <a:ext uri="{FF2B5EF4-FFF2-40B4-BE49-F238E27FC236}">
                      <a16:creationId xmlns="" xmlns:a16="http://schemas.microsoft.com/office/drawing/2014/main" id="{B684EFCF-CE82-FB46-8379-3B1A8FDFE8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-169311" y="2725404"/>
                  <a:ext cx="63500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400" dirty="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5" name="Line 83">
                  <a:extLst>
                    <a:ext uri="{FF2B5EF4-FFF2-40B4-BE49-F238E27FC236}">
                      <a16:creationId xmlns="" xmlns:a16="http://schemas.microsoft.com/office/drawing/2014/main" id="{4D30C5C3-C925-974B-97F4-089D96786B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-169311" y="3102435"/>
                  <a:ext cx="63500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400" dirty="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6" name="Line 84">
                  <a:extLst>
                    <a:ext uri="{FF2B5EF4-FFF2-40B4-BE49-F238E27FC236}">
                      <a16:creationId xmlns="" xmlns:a16="http://schemas.microsoft.com/office/drawing/2014/main" id="{B176D74F-AB5F-E44E-BF5B-C36E2D7CB7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-169311" y="3479466"/>
                  <a:ext cx="63500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400" dirty="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7" name="Line 85">
                  <a:extLst>
                    <a:ext uri="{FF2B5EF4-FFF2-40B4-BE49-F238E27FC236}">
                      <a16:creationId xmlns="" xmlns:a16="http://schemas.microsoft.com/office/drawing/2014/main" id="{ECA6D856-3FC3-FD42-B083-85A9092FDA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-169311" y="3856497"/>
                  <a:ext cx="63500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400" dirty="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8" name="Line 86">
                  <a:extLst>
                    <a:ext uri="{FF2B5EF4-FFF2-40B4-BE49-F238E27FC236}">
                      <a16:creationId xmlns="" xmlns:a16="http://schemas.microsoft.com/office/drawing/2014/main" id="{41755BAB-95CF-F74E-94AC-5CE1D176CC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-169311" y="4233528"/>
                  <a:ext cx="63500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400" dirty="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9" name="Line 87">
                  <a:extLst>
                    <a:ext uri="{FF2B5EF4-FFF2-40B4-BE49-F238E27FC236}">
                      <a16:creationId xmlns="" xmlns:a16="http://schemas.microsoft.com/office/drawing/2014/main" id="{FE51FFF7-E750-CB4A-8C72-37D17EEE65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-169311" y="4610559"/>
                  <a:ext cx="63500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400" dirty="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0" name="Line 88">
                  <a:extLst>
                    <a:ext uri="{FF2B5EF4-FFF2-40B4-BE49-F238E27FC236}">
                      <a16:creationId xmlns="" xmlns:a16="http://schemas.microsoft.com/office/drawing/2014/main" id="{C426021E-4E3E-CE43-8254-ECF25FA208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-169311" y="4987592"/>
                  <a:ext cx="63500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400" dirty="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2" name="Line 79">
                  <a:extLst>
                    <a:ext uri="{FF2B5EF4-FFF2-40B4-BE49-F238E27FC236}">
                      <a16:creationId xmlns="" xmlns:a16="http://schemas.microsoft.com/office/drawing/2014/main" id="{237C6750-FDC7-D04A-B240-7D48F3C1E0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-169311" y="1217280"/>
                  <a:ext cx="63500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400" dirty="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</p:grpSp>
        </p:grpSp>
        <p:cxnSp>
          <p:nvCxnSpPr>
            <p:cNvPr id="47" name="Straight Connector 46">
              <a:extLst>
                <a:ext uri="{FF2B5EF4-FFF2-40B4-BE49-F238E27FC236}">
                  <a16:creationId xmlns="" xmlns:a16="http://schemas.microsoft.com/office/drawing/2014/main" id="{97D9B14D-7CD5-7241-804C-90DBE5B64DB3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30255" y="3370082"/>
              <a:ext cx="4690872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57" name="Group 56">
              <a:extLst>
                <a:ext uri="{FF2B5EF4-FFF2-40B4-BE49-F238E27FC236}">
                  <a16:creationId xmlns="" xmlns:a16="http://schemas.microsoft.com/office/drawing/2014/main" id="{50661FEC-6D20-5C42-ADDC-44BF9C2FDDD9}"/>
                </a:ext>
              </a:extLst>
            </p:cNvPr>
            <p:cNvGrpSpPr/>
            <p:nvPr/>
          </p:nvGrpSpPr>
          <p:grpSpPr>
            <a:xfrm>
              <a:off x="1747601" y="3364120"/>
              <a:ext cx="4655371" cy="63500"/>
              <a:chOff x="1744426" y="3351420"/>
              <a:chExt cx="4655371" cy="63500"/>
            </a:xfrm>
          </p:grpSpPr>
          <p:sp>
            <p:nvSpPr>
              <p:cNvPr id="48" name="Line 79">
                <a:extLst>
                  <a:ext uri="{FF2B5EF4-FFF2-40B4-BE49-F238E27FC236}">
                    <a16:creationId xmlns="" xmlns:a16="http://schemas.microsoft.com/office/drawing/2014/main" id="{BCEDE25B-5149-BA45-956F-46E852D7BC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 flipH="1">
                <a:off x="1712676" y="3383170"/>
                <a:ext cx="63500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" name="Line 79">
                <a:extLst>
                  <a:ext uri="{FF2B5EF4-FFF2-40B4-BE49-F238E27FC236}">
                    <a16:creationId xmlns="" xmlns:a16="http://schemas.microsoft.com/office/drawing/2014/main" id="{5E9949C7-426E-1046-A5C2-EC6495BE1D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 flipH="1">
                <a:off x="2294597" y="3383170"/>
                <a:ext cx="63500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" name="Line 79">
                <a:extLst>
                  <a:ext uri="{FF2B5EF4-FFF2-40B4-BE49-F238E27FC236}">
                    <a16:creationId xmlns="" xmlns:a16="http://schemas.microsoft.com/office/drawing/2014/main" id="{E92F0EE0-8CB9-5C43-A47E-9FB77660FB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 flipH="1">
                <a:off x="2876518" y="3383170"/>
                <a:ext cx="63500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" name="Line 79">
                <a:extLst>
                  <a:ext uri="{FF2B5EF4-FFF2-40B4-BE49-F238E27FC236}">
                    <a16:creationId xmlns="" xmlns:a16="http://schemas.microsoft.com/office/drawing/2014/main" id="{B65C4974-B861-B44F-B7E8-A20E1B1249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 flipH="1">
                <a:off x="3458439" y="3383170"/>
                <a:ext cx="63500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2" name="Line 79">
                <a:extLst>
                  <a:ext uri="{FF2B5EF4-FFF2-40B4-BE49-F238E27FC236}">
                    <a16:creationId xmlns="" xmlns:a16="http://schemas.microsoft.com/office/drawing/2014/main" id="{B41B6890-4DFF-8E40-AD7E-92049563F2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 flipH="1">
                <a:off x="4040360" y="3383170"/>
                <a:ext cx="63500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3" name="Line 79">
                <a:extLst>
                  <a:ext uri="{FF2B5EF4-FFF2-40B4-BE49-F238E27FC236}">
                    <a16:creationId xmlns="" xmlns:a16="http://schemas.microsoft.com/office/drawing/2014/main" id="{1394820E-EA44-1C4A-A28E-C7859753E9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 flipH="1">
                <a:off x="4622281" y="3383170"/>
                <a:ext cx="63500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4" name="Line 79">
                <a:extLst>
                  <a:ext uri="{FF2B5EF4-FFF2-40B4-BE49-F238E27FC236}">
                    <a16:creationId xmlns="" xmlns:a16="http://schemas.microsoft.com/office/drawing/2014/main" id="{BC5A5E83-5B40-8248-8A3E-A0EC159C62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 flipH="1">
                <a:off x="5204202" y="3383170"/>
                <a:ext cx="63500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5" name="Line 79">
                <a:extLst>
                  <a:ext uri="{FF2B5EF4-FFF2-40B4-BE49-F238E27FC236}">
                    <a16:creationId xmlns="" xmlns:a16="http://schemas.microsoft.com/office/drawing/2014/main" id="{863E35C8-E536-8147-B3D5-6A4DFEFDBA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 flipH="1">
                <a:off x="5786123" y="3383170"/>
                <a:ext cx="63500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6" name="Line 79">
                <a:extLst>
                  <a:ext uri="{FF2B5EF4-FFF2-40B4-BE49-F238E27FC236}">
                    <a16:creationId xmlns="" xmlns:a16="http://schemas.microsoft.com/office/drawing/2014/main" id="{F8DAFD3B-791F-F349-BDA6-EEA4798A44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 flipH="1">
                <a:off x="6368047" y="3383170"/>
                <a:ext cx="63500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="" xmlns:a16="http://schemas.microsoft.com/office/drawing/2014/main" id="{F8837B99-74CE-AC4D-83D3-2CC397AFF7B7}"/>
                </a:ext>
              </a:extLst>
            </p:cNvPr>
            <p:cNvGrpSpPr/>
            <p:nvPr/>
          </p:nvGrpSpPr>
          <p:grpSpPr>
            <a:xfrm>
              <a:off x="1698740" y="3427620"/>
              <a:ext cx="4749918" cy="192604"/>
              <a:chOff x="1698740" y="3427620"/>
              <a:chExt cx="4749918" cy="192604"/>
            </a:xfrm>
          </p:grpSpPr>
          <p:sp>
            <p:nvSpPr>
              <p:cNvPr id="58" name="Rectangle 39">
                <a:extLst>
                  <a:ext uri="{FF2B5EF4-FFF2-40B4-BE49-F238E27FC236}">
                    <a16:creationId xmlns="" xmlns:a16="http://schemas.microsoft.com/office/drawing/2014/main" id="{AE52E7CC-EED5-BF46-A243-CBA4AA5A41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8740" y="3427620"/>
                <a:ext cx="91372" cy="1926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6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4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2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Font typeface="Arial" panose="020B0604020202020204" pitchFamily="34" charset="0"/>
                  <a:buNone/>
                </a:pPr>
                <a:r>
                  <a:rPr lang="en-US" altLang="en-US" sz="1400" b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0</a:t>
                </a:r>
                <a:endParaRPr lang="en-US" altLang="en-US" sz="14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9" name="Rectangle 39">
                <a:extLst>
                  <a:ext uri="{FF2B5EF4-FFF2-40B4-BE49-F238E27FC236}">
                    <a16:creationId xmlns="" xmlns:a16="http://schemas.microsoft.com/office/drawing/2014/main" id="{DE1BE6E3-06FD-2540-A024-F1E9300171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1058" y="3427620"/>
                <a:ext cx="91372" cy="1926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6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4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2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Font typeface="Arial" panose="020B0604020202020204" pitchFamily="34" charset="0"/>
                  <a:buNone/>
                </a:pPr>
                <a:r>
                  <a:rPr lang="en-US" altLang="en-US" sz="1400" b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1</a:t>
                </a:r>
                <a:endParaRPr lang="en-US" altLang="en-US" sz="14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0" name="Rectangle 39">
                <a:extLst>
                  <a:ext uri="{FF2B5EF4-FFF2-40B4-BE49-F238E27FC236}">
                    <a16:creationId xmlns="" xmlns:a16="http://schemas.microsoft.com/office/drawing/2014/main" id="{827165A1-56EB-EE43-8FA6-F29642D09A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3376" y="3427620"/>
                <a:ext cx="91372" cy="1926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6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4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2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Font typeface="Arial" panose="020B0604020202020204" pitchFamily="34" charset="0"/>
                  <a:buNone/>
                </a:pPr>
                <a:r>
                  <a:rPr lang="en-US" altLang="en-US" sz="1400" b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2</a:t>
                </a:r>
                <a:endParaRPr lang="en-US" altLang="en-US" sz="14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1" name="Rectangle 39">
                <a:extLst>
                  <a:ext uri="{FF2B5EF4-FFF2-40B4-BE49-F238E27FC236}">
                    <a16:creationId xmlns="" xmlns:a16="http://schemas.microsoft.com/office/drawing/2014/main" id="{1684EC36-CE4D-F94C-B4CF-E61DDEE2B2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5694" y="3427620"/>
                <a:ext cx="91372" cy="1926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6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4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2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Font typeface="Arial" panose="020B0604020202020204" pitchFamily="34" charset="0"/>
                  <a:buNone/>
                </a:pPr>
                <a:r>
                  <a:rPr lang="en-US" altLang="en-US" sz="1400" b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3</a:t>
                </a:r>
                <a:endParaRPr lang="en-US" altLang="en-US" sz="14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2" name="Rectangle 39">
                <a:extLst>
                  <a:ext uri="{FF2B5EF4-FFF2-40B4-BE49-F238E27FC236}">
                    <a16:creationId xmlns="" xmlns:a16="http://schemas.microsoft.com/office/drawing/2014/main" id="{EA986251-FA3E-5840-A622-1CE1BE5F15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8012" y="3427620"/>
                <a:ext cx="91372" cy="1926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6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4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2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Font typeface="Arial" panose="020B0604020202020204" pitchFamily="34" charset="0"/>
                  <a:buNone/>
                </a:pPr>
                <a:r>
                  <a:rPr lang="en-US" altLang="en-US" sz="1400" b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4</a:t>
                </a:r>
                <a:endParaRPr lang="en-US" altLang="en-US" sz="14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3" name="Rectangle 39">
                <a:extLst>
                  <a:ext uri="{FF2B5EF4-FFF2-40B4-BE49-F238E27FC236}">
                    <a16:creationId xmlns="" xmlns:a16="http://schemas.microsoft.com/office/drawing/2014/main" id="{38925793-2F69-D54B-A528-10DDFB8F7F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0330" y="3427620"/>
                <a:ext cx="91372" cy="1926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6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4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2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Font typeface="Arial" panose="020B0604020202020204" pitchFamily="34" charset="0"/>
                  <a:buNone/>
                </a:pPr>
                <a:r>
                  <a:rPr lang="en-US" altLang="en-US" sz="1400" b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5</a:t>
                </a:r>
                <a:endParaRPr lang="en-US" altLang="en-US" sz="14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4" name="Rectangle 39">
                <a:extLst>
                  <a:ext uri="{FF2B5EF4-FFF2-40B4-BE49-F238E27FC236}">
                    <a16:creationId xmlns="" xmlns:a16="http://schemas.microsoft.com/office/drawing/2014/main" id="{ED7A54E1-36EA-F840-9C1F-E68F16EFE3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92648" y="3427620"/>
                <a:ext cx="91372" cy="1926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6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4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2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Font typeface="Arial" panose="020B0604020202020204" pitchFamily="34" charset="0"/>
                  <a:buNone/>
                </a:pPr>
                <a:r>
                  <a:rPr lang="en-US" altLang="en-US" sz="1400" b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6</a:t>
                </a:r>
                <a:endParaRPr lang="en-US" altLang="en-US" sz="14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5" name="Rectangle 39">
                <a:extLst>
                  <a:ext uri="{FF2B5EF4-FFF2-40B4-BE49-F238E27FC236}">
                    <a16:creationId xmlns="" xmlns:a16="http://schemas.microsoft.com/office/drawing/2014/main" id="{A3B6FAD8-70A0-9A43-BA28-65A1B2E4BA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74966" y="3427620"/>
                <a:ext cx="91372" cy="1926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6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4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2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Font typeface="Arial" panose="020B0604020202020204" pitchFamily="34" charset="0"/>
                  <a:buNone/>
                </a:pPr>
                <a:r>
                  <a:rPr lang="en-US" altLang="en-US" sz="1400" b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7</a:t>
                </a:r>
                <a:endParaRPr lang="en-US" altLang="en-US" sz="14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6" name="Rectangle 39">
                <a:extLst>
                  <a:ext uri="{FF2B5EF4-FFF2-40B4-BE49-F238E27FC236}">
                    <a16:creationId xmlns="" xmlns:a16="http://schemas.microsoft.com/office/drawing/2014/main" id="{2A0768DE-AE0D-304B-AB27-29D94CA820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7286" y="3427620"/>
                <a:ext cx="91372" cy="1926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6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4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2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Font typeface="Arial" panose="020B0604020202020204" pitchFamily="34" charset="0"/>
                  <a:buNone/>
                </a:pPr>
                <a:r>
                  <a:rPr lang="en-US" altLang="en-US" sz="1400" b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8</a:t>
                </a:r>
                <a:endParaRPr lang="en-US" altLang="en-US" sz="14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68" name="Rectangle 39">
              <a:extLst>
                <a:ext uri="{FF2B5EF4-FFF2-40B4-BE49-F238E27FC236}">
                  <a16:creationId xmlns="" xmlns:a16="http://schemas.microsoft.com/office/drawing/2014/main" id="{844B2AEB-D0F3-E440-B154-FE9734E12F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4425" y="3634010"/>
              <a:ext cx="4676701" cy="221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Font typeface="Arial" panose="020B0604020202020204" pitchFamily="34" charset="0"/>
                <a:buNone/>
              </a:pPr>
              <a:r>
                <a:rPr lang="en-US" altLang="en-US" sz="1600" dirty="0">
                  <a:solidFill>
                    <a:srgbClr val="000000"/>
                  </a:solidFill>
                  <a:latin typeface="Calibri" panose="020F0502020204030204" pitchFamily="34" charset="0"/>
                </a:rPr>
                <a:t>Yrs After Randomization</a:t>
              </a:r>
            </a:p>
          </p:txBody>
        </p:sp>
      </p:grpSp>
      <p:sp>
        <p:nvSpPr>
          <p:cNvPr id="69" name="Rectangle 39">
            <a:extLst>
              <a:ext uri="{FF2B5EF4-FFF2-40B4-BE49-F238E27FC236}">
                <a16:creationId xmlns="" xmlns:a16="http://schemas.microsoft.com/office/drawing/2014/main" id="{7A657BE3-22D7-1A4C-983B-A619BC7440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0870" y="3994818"/>
            <a:ext cx="2029786" cy="19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Font typeface="Arial" panose="020B0604020202020204" pitchFamily="34" charset="0"/>
              <a:buNone/>
            </a:pPr>
            <a:r>
              <a:rPr lang="en-US" altLang="en-US" sz="1400" b="0" dirty="0">
                <a:solidFill>
                  <a:srgbClr val="000000"/>
                </a:solidFill>
                <a:latin typeface="Calibri" panose="020F0502020204030204" pitchFamily="34" charset="0"/>
              </a:rPr>
              <a:t>No adjuvant chemotherapy</a:t>
            </a:r>
          </a:p>
        </p:txBody>
      </p:sp>
      <p:sp>
        <p:nvSpPr>
          <p:cNvPr id="70" name="Rectangle 39">
            <a:extLst>
              <a:ext uri="{FF2B5EF4-FFF2-40B4-BE49-F238E27FC236}">
                <a16:creationId xmlns="" xmlns:a16="http://schemas.microsoft.com/office/drawing/2014/main" id="{6CBF7D20-4079-544E-9215-82887207B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0536" y="3145450"/>
            <a:ext cx="1795748" cy="19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Font typeface="Arial" panose="020B0604020202020204" pitchFamily="34" charset="0"/>
              <a:buNone/>
            </a:pPr>
            <a:r>
              <a:rPr lang="en-US" altLang="en-US" sz="1400" b="0" dirty="0">
                <a:solidFill>
                  <a:srgbClr val="000000"/>
                </a:solidFill>
                <a:latin typeface="Calibri" panose="020F0502020204030204" pitchFamily="34" charset="0"/>
              </a:rPr>
              <a:t>Adjuvant chemotherapy</a:t>
            </a:r>
          </a:p>
        </p:txBody>
      </p:sp>
      <p:sp>
        <p:nvSpPr>
          <p:cNvPr id="74" name="Freeform 73">
            <a:extLst>
              <a:ext uri="{FF2B5EF4-FFF2-40B4-BE49-F238E27FC236}">
                <a16:creationId xmlns="" xmlns:a16="http://schemas.microsoft.com/office/drawing/2014/main" id="{FC81658C-A17E-EC4A-A8D7-8B638D875B2D}"/>
              </a:ext>
            </a:extLst>
          </p:cNvPr>
          <p:cNvSpPr/>
          <p:nvPr/>
        </p:nvSpPr>
        <p:spPr bwMode="auto">
          <a:xfrm>
            <a:off x="1464092" y="2923088"/>
            <a:ext cx="4108450" cy="736600"/>
          </a:xfrm>
          <a:custGeom>
            <a:avLst/>
            <a:gdLst>
              <a:gd name="connsiteX0" fmla="*/ 4108450 w 4108450"/>
              <a:gd name="connsiteY0" fmla="*/ 736600 h 736600"/>
              <a:gd name="connsiteX1" fmla="*/ 3978275 w 4108450"/>
              <a:gd name="connsiteY1" fmla="*/ 736600 h 736600"/>
              <a:gd name="connsiteX2" fmla="*/ 3978275 w 4108450"/>
              <a:gd name="connsiteY2" fmla="*/ 714375 h 736600"/>
              <a:gd name="connsiteX3" fmla="*/ 3956050 w 4108450"/>
              <a:gd name="connsiteY3" fmla="*/ 714375 h 736600"/>
              <a:gd name="connsiteX4" fmla="*/ 3956050 w 4108450"/>
              <a:gd name="connsiteY4" fmla="*/ 679450 h 736600"/>
              <a:gd name="connsiteX5" fmla="*/ 3765550 w 4108450"/>
              <a:gd name="connsiteY5" fmla="*/ 679450 h 736600"/>
              <a:gd name="connsiteX6" fmla="*/ 3765550 w 4108450"/>
              <a:gd name="connsiteY6" fmla="*/ 657225 h 736600"/>
              <a:gd name="connsiteX7" fmla="*/ 3708400 w 4108450"/>
              <a:gd name="connsiteY7" fmla="*/ 657225 h 736600"/>
              <a:gd name="connsiteX8" fmla="*/ 3708400 w 4108450"/>
              <a:gd name="connsiteY8" fmla="*/ 631825 h 736600"/>
              <a:gd name="connsiteX9" fmla="*/ 3562350 w 4108450"/>
              <a:gd name="connsiteY9" fmla="*/ 631825 h 736600"/>
              <a:gd name="connsiteX10" fmla="*/ 3562350 w 4108450"/>
              <a:gd name="connsiteY10" fmla="*/ 612775 h 736600"/>
              <a:gd name="connsiteX11" fmla="*/ 3082925 w 4108450"/>
              <a:gd name="connsiteY11" fmla="*/ 612775 h 736600"/>
              <a:gd name="connsiteX12" fmla="*/ 3082925 w 4108450"/>
              <a:gd name="connsiteY12" fmla="*/ 596900 h 736600"/>
              <a:gd name="connsiteX13" fmla="*/ 2924175 w 4108450"/>
              <a:gd name="connsiteY13" fmla="*/ 596900 h 736600"/>
              <a:gd name="connsiteX14" fmla="*/ 2924175 w 4108450"/>
              <a:gd name="connsiteY14" fmla="*/ 571500 h 736600"/>
              <a:gd name="connsiteX15" fmla="*/ 2695575 w 4108450"/>
              <a:gd name="connsiteY15" fmla="*/ 571500 h 736600"/>
              <a:gd name="connsiteX16" fmla="*/ 2695575 w 4108450"/>
              <a:gd name="connsiteY16" fmla="*/ 546100 h 736600"/>
              <a:gd name="connsiteX17" fmla="*/ 2530475 w 4108450"/>
              <a:gd name="connsiteY17" fmla="*/ 546100 h 736600"/>
              <a:gd name="connsiteX18" fmla="*/ 2530475 w 4108450"/>
              <a:gd name="connsiteY18" fmla="*/ 520700 h 736600"/>
              <a:gd name="connsiteX19" fmla="*/ 2460625 w 4108450"/>
              <a:gd name="connsiteY19" fmla="*/ 520700 h 736600"/>
              <a:gd name="connsiteX20" fmla="*/ 2460625 w 4108450"/>
              <a:gd name="connsiteY20" fmla="*/ 495300 h 736600"/>
              <a:gd name="connsiteX21" fmla="*/ 2428875 w 4108450"/>
              <a:gd name="connsiteY21" fmla="*/ 495300 h 736600"/>
              <a:gd name="connsiteX22" fmla="*/ 2428875 w 4108450"/>
              <a:gd name="connsiteY22" fmla="*/ 469900 h 736600"/>
              <a:gd name="connsiteX23" fmla="*/ 2365375 w 4108450"/>
              <a:gd name="connsiteY23" fmla="*/ 469900 h 736600"/>
              <a:gd name="connsiteX24" fmla="*/ 2365375 w 4108450"/>
              <a:gd name="connsiteY24" fmla="*/ 450850 h 736600"/>
              <a:gd name="connsiteX25" fmla="*/ 2266950 w 4108450"/>
              <a:gd name="connsiteY25" fmla="*/ 450850 h 736600"/>
              <a:gd name="connsiteX26" fmla="*/ 2266950 w 4108450"/>
              <a:gd name="connsiteY26" fmla="*/ 428625 h 736600"/>
              <a:gd name="connsiteX27" fmla="*/ 2028825 w 4108450"/>
              <a:gd name="connsiteY27" fmla="*/ 428625 h 736600"/>
              <a:gd name="connsiteX28" fmla="*/ 2028825 w 4108450"/>
              <a:gd name="connsiteY28" fmla="*/ 406400 h 736600"/>
              <a:gd name="connsiteX29" fmla="*/ 1965325 w 4108450"/>
              <a:gd name="connsiteY29" fmla="*/ 406400 h 736600"/>
              <a:gd name="connsiteX30" fmla="*/ 1965325 w 4108450"/>
              <a:gd name="connsiteY30" fmla="*/ 365125 h 736600"/>
              <a:gd name="connsiteX31" fmla="*/ 1812925 w 4108450"/>
              <a:gd name="connsiteY31" fmla="*/ 365125 h 736600"/>
              <a:gd name="connsiteX32" fmla="*/ 1812925 w 4108450"/>
              <a:gd name="connsiteY32" fmla="*/ 346075 h 736600"/>
              <a:gd name="connsiteX33" fmla="*/ 1695450 w 4108450"/>
              <a:gd name="connsiteY33" fmla="*/ 346075 h 736600"/>
              <a:gd name="connsiteX34" fmla="*/ 1695450 w 4108450"/>
              <a:gd name="connsiteY34" fmla="*/ 327025 h 736600"/>
              <a:gd name="connsiteX35" fmla="*/ 1520825 w 4108450"/>
              <a:gd name="connsiteY35" fmla="*/ 327025 h 736600"/>
              <a:gd name="connsiteX36" fmla="*/ 1520825 w 4108450"/>
              <a:gd name="connsiteY36" fmla="*/ 307975 h 736600"/>
              <a:gd name="connsiteX37" fmla="*/ 1422400 w 4108450"/>
              <a:gd name="connsiteY37" fmla="*/ 307975 h 736600"/>
              <a:gd name="connsiteX38" fmla="*/ 1422400 w 4108450"/>
              <a:gd name="connsiteY38" fmla="*/ 298450 h 736600"/>
              <a:gd name="connsiteX39" fmla="*/ 1346200 w 4108450"/>
              <a:gd name="connsiteY39" fmla="*/ 298450 h 736600"/>
              <a:gd name="connsiteX40" fmla="*/ 1346200 w 4108450"/>
              <a:gd name="connsiteY40" fmla="*/ 276225 h 736600"/>
              <a:gd name="connsiteX41" fmla="*/ 1301750 w 4108450"/>
              <a:gd name="connsiteY41" fmla="*/ 276225 h 736600"/>
              <a:gd name="connsiteX42" fmla="*/ 1301750 w 4108450"/>
              <a:gd name="connsiteY42" fmla="*/ 247650 h 736600"/>
              <a:gd name="connsiteX43" fmla="*/ 1238250 w 4108450"/>
              <a:gd name="connsiteY43" fmla="*/ 247650 h 736600"/>
              <a:gd name="connsiteX44" fmla="*/ 1238250 w 4108450"/>
              <a:gd name="connsiteY44" fmla="*/ 228600 h 736600"/>
              <a:gd name="connsiteX45" fmla="*/ 1155700 w 4108450"/>
              <a:gd name="connsiteY45" fmla="*/ 228600 h 736600"/>
              <a:gd name="connsiteX46" fmla="*/ 1155700 w 4108450"/>
              <a:gd name="connsiteY46" fmla="*/ 212725 h 736600"/>
              <a:gd name="connsiteX47" fmla="*/ 1133475 w 4108450"/>
              <a:gd name="connsiteY47" fmla="*/ 212725 h 736600"/>
              <a:gd name="connsiteX48" fmla="*/ 1133475 w 4108450"/>
              <a:gd name="connsiteY48" fmla="*/ 193675 h 736600"/>
              <a:gd name="connsiteX49" fmla="*/ 996950 w 4108450"/>
              <a:gd name="connsiteY49" fmla="*/ 193675 h 736600"/>
              <a:gd name="connsiteX50" fmla="*/ 996950 w 4108450"/>
              <a:gd name="connsiteY50" fmla="*/ 165100 h 736600"/>
              <a:gd name="connsiteX51" fmla="*/ 965200 w 4108450"/>
              <a:gd name="connsiteY51" fmla="*/ 165100 h 736600"/>
              <a:gd name="connsiteX52" fmla="*/ 965200 w 4108450"/>
              <a:gd name="connsiteY52" fmla="*/ 146050 h 736600"/>
              <a:gd name="connsiteX53" fmla="*/ 946150 w 4108450"/>
              <a:gd name="connsiteY53" fmla="*/ 146050 h 736600"/>
              <a:gd name="connsiteX54" fmla="*/ 946150 w 4108450"/>
              <a:gd name="connsiteY54" fmla="*/ 127000 h 736600"/>
              <a:gd name="connsiteX55" fmla="*/ 755650 w 4108450"/>
              <a:gd name="connsiteY55" fmla="*/ 127000 h 736600"/>
              <a:gd name="connsiteX56" fmla="*/ 755650 w 4108450"/>
              <a:gd name="connsiteY56" fmla="*/ 98425 h 736600"/>
              <a:gd name="connsiteX57" fmla="*/ 657225 w 4108450"/>
              <a:gd name="connsiteY57" fmla="*/ 98425 h 736600"/>
              <a:gd name="connsiteX58" fmla="*/ 657225 w 4108450"/>
              <a:gd name="connsiteY58" fmla="*/ 73025 h 736600"/>
              <a:gd name="connsiteX59" fmla="*/ 635000 w 4108450"/>
              <a:gd name="connsiteY59" fmla="*/ 73025 h 736600"/>
              <a:gd name="connsiteX60" fmla="*/ 635000 w 4108450"/>
              <a:gd name="connsiteY60" fmla="*/ 53975 h 736600"/>
              <a:gd name="connsiteX61" fmla="*/ 330200 w 4108450"/>
              <a:gd name="connsiteY61" fmla="*/ 53975 h 736600"/>
              <a:gd name="connsiteX62" fmla="*/ 330200 w 4108450"/>
              <a:gd name="connsiteY62" fmla="*/ 25400 h 736600"/>
              <a:gd name="connsiteX63" fmla="*/ 38100 w 4108450"/>
              <a:gd name="connsiteY63" fmla="*/ 25400 h 736600"/>
              <a:gd name="connsiteX64" fmla="*/ 38100 w 4108450"/>
              <a:gd name="connsiteY64" fmla="*/ 0 h 736600"/>
              <a:gd name="connsiteX65" fmla="*/ 0 w 4108450"/>
              <a:gd name="connsiteY65" fmla="*/ 0 h 7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4108450" h="736600">
                <a:moveTo>
                  <a:pt x="4108450" y="736600"/>
                </a:moveTo>
                <a:lnTo>
                  <a:pt x="3978275" y="736600"/>
                </a:lnTo>
                <a:lnTo>
                  <a:pt x="3978275" y="714375"/>
                </a:lnTo>
                <a:lnTo>
                  <a:pt x="3956050" y="714375"/>
                </a:lnTo>
                <a:lnTo>
                  <a:pt x="3956050" y="679450"/>
                </a:lnTo>
                <a:lnTo>
                  <a:pt x="3765550" y="679450"/>
                </a:lnTo>
                <a:lnTo>
                  <a:pt x="3765550" y="657225"/>
                </a:lnTo>
                <a:lnTo>
                  <a:pt x="3708400" y="657225"/>
                </a:lnTo>
                <a:lnTo>
                  <a:pt x="3708400" y="631825"/>
                </a:lnTo>
                <a:lnTo>
                  <a:pt x="3562350" y="631825"/>
                </a:lnTo>
                <a:lnTo>
                  <a:pt x="3562350" y="612775"/>
                </a:lnTo>
                <a:lnTo>
                  <a:pt x="3082925" y="612775"/>
                </a:lnTo>
                <a:lnTo>
                  <a:pt x="3082925" y="596900"/>
                </a:lnTo>
                <a:lnTo>
                  <a:pt x="2924175" y="596900"/>
                </a:lnTo>
                <a:lnTo>
                  <a:pt x="2924175" y="571500"/>
                </a:lnTo>
                <a:lnTo>
                  <a:pt x="2695575" y="571500"/>
                </a:lnTo>
                <a:lnTo>
                  <a:pt x="2695575" y="546100"/>
                </a:lnTo>
                <a:lnTo>
                  <a:pt x="2530475" y="546100"/>
                </a:lnTo>
                <a:lnTo>
                  <a:pt x="2530475" y="520700"/>
                </a:lnTo>
                <a:lnTo>
                  <a:pt x="2460625" y="520700"/>
                </a:lnTo>
                <a:lnTo>
                  <a:pt x="2460625" y="495300"/>
                </a:lnTo>
                <a:lnTo>
                  <a:pt x="2428875" y="495300"/>
                </a:lnTo>
                <a:lnTo>
                  <a:pt x="2428875" y="469900"/>
                </a:lnTo>
                <a:lnTo>
                  <a:pt x="2365375" y="469900"/>
                </a:lnTo>
                <a:lnTo>
                  <a:pt x="2365375" y="450850"/>
                </a:lnTo>
                <a:lnTo>
                  <a:pt x="2266950" y="450850"/>
                </a:lnTo>
                <a:lnTo>
                  <a:pt x="2266950" y="428625"/>
                </a:lnTo>
                <a:lnTo>
                  <a:pt x="2028825" y="428625"/>
                </a:lnTo>
                <a:lnTo>
                  <a:pt x="2028825" y="406400"/>
                </a:lnTo>
                <a:lnTo>
                  <a:pt x="1965325" y="406400"/>
                </a:lnTo>
                <a:lnTo>
                  <a:pt x="1965325" y="365125"/>
                </a:lnTo>
                <a:lnTo>
                  <a:pt x="1812925" y="365125"/>
                </a:lnTo>
                <a:lnTo>
                  <a:pt x="1812925" y="346075"/>
                </a:lnTo>
                <a:lnTo>
                  <a:pt x="1695450" y="346075"/>
                </a:lnTo>
                <a:lnTo>
                  <a:pt x="1695450" y="327025"/>
                </a:lnTo>
                <a:lnTo>
                  <a:pt x="1520825" y="327025"/>
                </a:lnTo>
                <a:lnTo>
                  <a:pt x="1520825" y="307975"/>
                </a:lnTo>
                <a:lnTo>
                  <a:pt x="1422400" y="307975"/>
                </a:lnTo>
                <a:lnTo>
                  <a:pt x="1422400" y="298450"/>
                </a:lnTo>
                <a:lnTo>
                  <a:pt x="1346200" y="298450"/>
                </a:lnTo>
                <a:lnTo>
                  <a:pt x="1346200" y="276225"/>
                </a:lnTo>
                <a:lnTo>
                  <a:pt x="1301750" y="276225"/>
                </a:lnTo>
                <a:lnTo>
                  <a:pt x="1301750" y="247650"/>
                </a:lnTo>
                <a:lnTo>
                  <a:pt x="1238250" y="247650"/>
                </a:lnTo>
                <a:lnTo>
                  <a:pt x="1238250" y="228600"/>
                </a:lnTo>
                <a:lnTo>
                  <a:pt x="1155700" y="228600"/>
                </a:lnTo>
                <a:lnTo>
                  <a:pt x="1155700" y="212725"/>
                </a:lnTo>
                <a:lnTo>
                  <a:pt x="1133475" y="212725"/>
                </a:lnTo>
                <a:lnTo>
                  <a:pt x="1133475" y="193675"/>
                </a:lnTo>
                <a:lnTo>
                  <a:pt x="996950" y="193675"/>
                </a:lnTo>
                <a:lnTo>
                  <a:pt x="996950" y="165100"/>
                </a:lnTo>
                <a:lnTo>
                  <a:pt x="965200" y="165100"/>
                </a:lnTo>
                <a:lnTo>
                  <a:pt x="965200" y="146050"/>
                </a:lnTo>
                <a:lnTo>
                  <a:pt x="946150" y="146050"/>
                </a:lnTo>
                <a:lnTo>
                  <a:pt x="946150" y="127000"/>
                </a:lnTo>
                <a:lnTo>
                  <a:pt x="755650" y="127000"/>
                </a:lnTo>
                <a:lnTo>
                  <a:pt x="755650" y="98425"/>
                </a:lnTo>
                <a:lnTo>
                  <a:pt x="657225" y="98425"/>
                </a:lnTo>
                <a:lnTo>
                  <a:pt x="657225" y="73025"/>
                </a:lnTo>
                <a:lnTo>
                  <a:pt x="635000" y="73025"/>
                </a:lnTo>
                <a:lnTo>
                  <a:pt x="635000" y="53975"/>
                </a:lnTo>
                <a:lnTo>
                  <a:pt x="330200" y="53975"/>
                </a:lnTo>
                <a:lnTo>
                  <a:pt x="330200" y="25400"/>
                </a:lnTo>
                <a:lnTo>
                  <a:pt x="38100" y="25400"/>
                </a:lnTo>
                <a:lnTo>
                  <a:pt x="38100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accent2">
                <a:lumMod val="60000"/>
                <a:lumOff val="40000"/>
              </a:schemeClr>
            </a:solidFill>
            <a:prstDash val="sysDash"/>
            <a:miter lim="800000"/>
            <a:headEnd/>
            <a:tailEnd/>
          </a:ln>
        </p:spPr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75" name="Table 74">
            <a:extLst>
              <a:ext uri="{FF2B5EF4-FFF2-40B4-BE49-F238E27FC236}">
                <a16:creationId xmlns="" xmlns:a16="http://schemas.microsoft.com/office/drawing/2014/main" id="{975F4FF1-CE29-3041-A461-F05B4344B2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73695754"/>
              </p:ext>
            </p:extLst>
          </p:nvPr>
        </p:nvGraphicFramePr>
        <p:xfrm>
          <a:off x="5969471" y="5407462"/>
          <a:ext cx="5564559" cy="7414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38082">
                  <a:extLst>
                    <a:ext uri="{9D8B030D-6E8A-4147-A177-3AD203B41FA5}">
                      <a16:colId xmlns="" xmlns:a16="http://schemas.microsoft.com/office/drawing/2014/main" val="4093797220"/>
                    </a:ext>
                  </a:extLst>
                </a:gridCol>
                <a:gridCol w="514053">
                  <a:extLst>
                    <a:ext uri="{9D8B030D-6E8A-4147-A177-3AD203B41FA5}">
                      <a16:colId xmlns="" xmlns:a16="http://schemas.microsoft.com/office/drawing/2014/main" val="920423960"/>
                    </a:ext>
                  </a:extLst>
                </a:gridCol>
                <a:gridCol w="514053">
                  <a:extLst>
                    <a:ext uri="{9D8B030D-6E8A-4147-A177-3AD203B41FA5}">
                      <a16:colId xmlns="" xmlns:a16="http://schemas.microsoft.com/office/drawing/2014/main" val="1472638462"/>
                    </a:ext>
                  </a:extLst>
                </a:gridCol>
                <a:gridCol w="514053">
                  <a:extLst>
                    <a:ext uri="{9D8B030D-6E8A-4147-A177-3AD203B41FA5}">
                      <a16:colId xmlns="" xmlns:a16="http://schemas.microsoft.com/office/drawing/2014/main" val="2994018262"/>
                    </a:ext>
                  </a:extLst>
                </a:gridCol>
                <a:gridCol w="514053">
                  <a:extLst>
                    <a:ext uri="{9D8B030D-6E8A-4147-A177-3AD203B41FA5}">
                      <a16:colId xmlns="" xmlns:a16="http://schemas.microsoft.com/office/drawing/2014/main" val="632146500"/>
                    </a:ext>
                  </a:extLst>
                </a:gridCol>
                <a:gridCol w="514053">
                  <a:extLst>
                    <a:ext uri="{9D8B030D-6E8A-4147-A177-3AD203B41FA5}">
                      <a16:colId xmlns="" xmlns:a16="http://schemas.microsoft.com/office/drawing/2014/main" val="2530780626"/>
                    </a:ext>
                  </a:extLst>
                </a:gridCol>
                <a:gridCol w="514053">
                  <a:extLst>
                    <a:ext uri="{9D8B030D-6E8A-4147-A177-3AD203B41FA5}">
                      <a16:colId xmlns="" xmlns:a16="http://schemas.microsoft.com/office/drawing/2014/main" val="3387146234"/>
                    </a:ext>
                  </a:extLst>
                </a:gridCol>
                <a:gridCol w="514053">
                  <a:extLst>
                    <a:ext uri="{9D8B030D-6E8A-4147-A177-3AD203B41FA5}">
                      <a16:colId xmlns="" xmlns:a16="http://schemas.microsoft.com/office/drawing/2014/main" val="168501084"/>
                    </a:ext>
                  </a:extLst>
                </a:gridCol>
                <a:gridCol w="514053">
                  <a:extLst>
                    <a:ext uri="{9D8B030D-6E8A-4147-A177-3AD203B41FA5}">
                      <a16:colId xmlns="" xmlns:a16="http://schemas.microsoft.com/office/drawing/2014/main" val="1706693145"/>
                    </a:ext>
                  </a:extLst>
                </a:gridCol>
                <a:gridCol w="514053">
                  <a:extLst>
                    <a:ext uri="{9D8B030D-6E8A-4147-A177-3AD203B41FA5}">
                      <a16:colId xmlns="" xmlns:a16="http://schemas.microsoft.com/office/drawing/2014/main" val="51318771"/>
                    </a:ext>
                  </a:extLst>
                </a:gridCol>
              </a:tblGrid>
              <a:tr h="156186">
                <a:tc gridSpan="2"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Patients at Risk, n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endParaRPr lang="en-US" sz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4073506849"/>
                  </a:ext>
                </a:extLst>
              </a:tr>
              <a:tr h="156186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 adjuvant </a:t>
                      </a:r>
                    </a:p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chemotherapy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2209292149"/>
                  </a:ext>
                </a:extLst>
              </a:tr>
              <a:tr h="156186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Adjuvant </a:t>
                      </a:r>
                    </a:p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chemotherapy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382557272"/>
                  </a:ext>
                </a:extLst>
              </a:tr>
            </a:tbl>
          </a:graphicData>
        </a:graphic>
      </p:graphicFrame>
      <p:sp>
        <p:nvSpPr>
          <p:cNvPr id="76" name="Rectangle 39">
            <a:extLst>
              <a:ext uri="{FF2B5EF4-FFF2-40B4-BE49-F238E27FC236}">
                <a16:creationId xmlns="" xmlns:a16="http://schemas.microsoft.com/office/drawing/2014/main" id="{5EFAC268-84D9-7740-A7E9-B266A39BF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7905" y="4806174"/>
            <a:ext cx="490519" cy="19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Font typeface="Arial" panose="020B0604020202020204" pitchFamily="34" charset="0"/>
              <a:buNone/>
            </a:pPr>
            <a:r>
              <a:rPr lang="en-US" altLang="en-US" sz="1400" b="0" i="1" dirty="0">
                <a:solidFill>
                  <a:srgbClr val="000000"/>
                </a:solidFill>
                <a:latin typeface="Calibri" panose="020F0502020204030204" pitchFamily="34" charset="0"/>
              </a:rPr>
              <a:t>P</a:t>
            </a:r>
            <a:r>
              <a:rPr lang="en-US" altLang="en-US" sz="1400" b="0" dirty="0">
                <a:solidFill>
                  <a:srgbClr val="000000"/>
                </a:solidFill>
                <a:latin typeface="Calibri" panose="020F0502020204030204" pitchFamily="34" charset="0"/>
              </a:rPr>
              <a:t> = .10</a:t>
            </a:r>
            <a:endParaRPr lang="en-US" altLang="en-US" sz="1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32DD8017-96AB-9048-A890-8743F1C896F1}"/>
              </a:ext>
            </a:extLst>
          </p:cNvPr>
          <p:cNvGrpSpPr/>
          <p:nvPr/>
        </p:nvGrpSpPr>
        <p:grpSpPr>
          <a:xfrm>
            <a:off x="6595689" y="2743714"/>
            <a:ext cx="4743967" cy="2756248"/>
            <a:chOff x="1077799" y="1099361"/>
            <a:chExt cx="5370859" cy="2756248"/>
          </a:xfrm>
        </p:grpSpPr>
        <p:sp>
          <p:nvSpPr>
            <p:cNvPr id="78" name="Rectangle 49">
              <a:extLst>
                <a:ext uri="{FF2B5EF4-FFF2-40B4-BE49-F238E27FC236}">
                  <a16:creationId xmlns="" xmlns:a16="http://schemas.microsoft.com/office/drawing/2014/main" id="{9EE5CC6E-B643-0241-A0F4-942DC8183BC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1087" y="2116073"/>
              <a:ext cx="2284305" cy="250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Font typeface="Arial" panose="020B0604020202020204" pitchFamily="34" charset="0"/>
                <a:buNone/>
              </a:pPr>
              <a:r>
                <a:rPr lang="en-US" altLang="en-US" sz="1600" dirty="0">
                  <a:solidFill>
                    <a:srgbClr val="000000"/>
                  </a:solidFill>
                  <a:latin typeface="Calibri" panose="020F0502020204030204" pitchFamily="34" charset="0"/>
                </a:rPr>
                <a:t>OS (%)</a:t>
              </a: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="" xmlns:a16="http://schemas.microsoft.com/office/drawing/2014/main" id="{5C3B3DB7-5FDB-E84E-9E0C-B337DE063880}"/>
                </a:ext>
              </a:extLst>
            </p:cNvPr>
            <p:cNvGrpSpPr/>
            <p:nvPr/>
          </p:nvGrpSpPr>
          <p:grpSpPr>
            <a:xfrm>
              <a:off x="1326411" y="1118333"/>
              <a:ext cx="420162" cy="2362285"/>
              <a:chOff x="-514861" y="1090841"/>
              <a:chExt cx="420162" cy="4090670"/>
            </a:xfrm>
          </p:grpSpPr>
          <p:sp>
            <p:nvSpPr>
              <p:cNvPr id="102" name="Line 38">
                <a:extLst>
                  <a:ext uri="{FF2B5EF4-FFF2-40B4-BE49-F238E27FC236}">
                    <a16:creationId xmlns="" xmlns:a16="http://schemas.microsoft.com/office/drawing/2014/main" id="{A4D5ED98-700E-BD41-BF7D-F543F1DB1C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-94699" y="1183697"/>
                <a:ext cx="0" cy="3825587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03" name="Rectangle 39">
                <a:extLst>
                  <a:ext uri="{FF2B5EF4-FFF2-40B4-BE49-F238E27FC236}">
                    <a16:creationId xmlns="" xmlns:a16="http://schemas.microsoft.com/office/drawing/2014/main" id="{BA514C81-2DC1-7A4D-A8EA-193CDF2F76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332120" y="4847986"/>
                <a:ext cx="91372" cy="333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6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4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2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Font typeface="Arial" panose="020B0604020202020204" pitchFamily="34" charset="0"/>
                  <a:buNone/>
                </a:pPr>
                <a:r>
                  <a:rPr lang="en-US" altLang="en-US" sz="1400" b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0</a:t>
                </a:r>
                <a:endParaRPr lang="en-US" altLang="en-US" sz="14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04" name="Rectangle 40">
                <a:extLst>
                  <a:ext uri="{FF2B5EF4-FFF2-40B4-BE49-F238E27FC236}">
                    <a16:creationId xmlns="" xmlns:a16="http://schemas.microsoft.com/office/drawing/2014/main" id="{FE1C9448-628B-E846-8F18-2A7933BDEB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423491" y="4472266"/>
                <a:ext cx="182742" cy="333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6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4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2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Font typeface="Arial" panose="020B0604020202020204" pitchFamily="34" charset="0"/>
                  <a:buNone/>
                </a:pPr>
                <a:r>
                  <a:rPr lang="en-US" altLang="en-US" sz="1400" b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10</a:t>
                </a:r>
                <a:endParaRPr lang="en-US" altLang="en-US" sz="14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05" name="Rectangle 41">
                <a:extLst>
                  <a:ext uri="{FF2B5EF4-FFF2-40B4-BE49-F238E27FC236}">
                    <a16:creationId xmlns="" xmlns:a16="http://schemas.microsoft.com/office/drawing/2014/main" id="{5594D4A8-EF47-B84C-94B4-A31D185B2C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423491" y="4096554"/>
                <a:ext cx="182742" cy="333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6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4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2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Font typeface="Arial" panose="020B0604020202020204" pitchFamily="34" charset="0"/>
                  <a:buNone/>
                </a:pPr>
                <a:r>
                  <a:rPr lang="en-US" altLang="en-US" sz="1400" b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20</a:t>
                </a:r>
                <a:endParaRPr lang="en-US" altLang="en-US" sz="14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06" name="Rectangle 42">
                <a:extLst>
                  <a:ext uri="{FF2B5EF4-FFF2-40B4-BE49-F238E27FC236}">
                    <a16:creationId xmlns="" xmlns:a16="http://schemas.microsoft.com/office/drawing/2014/main" id="{3120253B-4944-F74E-B184-C72A16DB98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423491" y="3720839"/>
                <a:ext cx="182742" cy="333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6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4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2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Font typeface="Arial" panose="020B0604020202020204" pitchFamily="34" charset="0"/>
                  <a:buNone/>
                </a:pPr>
                <a:r>
                  <a:rPr lang="en-US" altLang="en-US" sz="1400" b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30</a:t>
                </a:r>
                <a:endParaRPr lang="en-US" altLang="en-US" sz="14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07" name="Rectangle 43">
                <a:extLst>
                  <a:ext uri="{FF2B5EF4-FFF2-40B4-BE49-F238E27FC236}">
                    <a16:creationId xmlns="" xmlns:a16="http://schemas.microsoft.com/office/drawing/2014/main" id="{B0BB00E5-00D6-BA42-9477-A8A2E21923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423491" y="3345125"/>
                <a:ext cx="182742" cy="333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6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4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2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Font typeface="Arial" panose="020B0604020202020204" pitchFamily="34" charset="0"/>
                  <a:buNone/>
                </a:pPr>
                <a:r>
                  <a:rPr lang="en-US" altLang="en-US" sz="1400" b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40</a:t>
                </a:r>
                <a:endParaRPr lang="en-US" altLang="en-US" sz="14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08" name="Rectangle 44">
                <a:extLst>
                  <a:ext uri="{FF2B5EF4-FFF2-40B4-BE49-F238E27FC236}">
                    <a16:creationId xmlns="" xmlns:a16="http://schemas.microsoft.com/office/drawing/2014/main" id="{865C102B-1CB5-7849-9914-8E46B2B2E7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423491" y="2969411"/>
                <a:ext cx="182742" cy="333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6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4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2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Font typeface="Arial" panose="020B0604020202020204" pitchFamily="34" charset="0"/>
                  <a:buNone/>
                </a:pPr>
                <a:r>
                  <a:rPr lang="en-US" altLang="en-US" sz="1400" b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50</a:t>
                </a:r>
                <a:endParaRPr lang="en-US" altLang="en-US" sz="14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09" name="Rectangle 45">
                <a:extLst>
                  <a:ext uri="{FF2B5EF4-FFF2-40B4-BE49-F238E27FC236}">
                    <a16:creationId xmlns="" xmlns:a16="http://schemas.microsoft.com/office/drawing/2014/main" id="{BD4787D0-9B42-634B-A7A5-3D849C9EF7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423491" y="2593696"/>
                <a:ext cx="182742" cy="333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6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4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2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Font typeface="Arial" panose="020B0604020202020204" pitchFamily="34" charset="0"/>
                  <a:buNone/>
                </a:pPr>
                <a:r>
                  <a:rPr lang="en-US" altLang="en-US" sz="1400" b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60</a:t>
                </a:r>
                <a:endParaRPr lang="en-US" altLang="en-US" sz="14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0" name="Rectangle 46">
                <a:extLst>
                  <a:ext uri="{FF2B5EF4-FFF2-40B4-BE49-F238E27FC236}">
                    <a16:creationId xmlns="" xmlns:a16="http://schemas.microsoft.com/office/drawing/2014/main" id="{5F47D510-01AC-C34F-8E6E-D4E43DF8F2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423491" y="2217982"/>
                <a:ext cx="182742" cy="333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6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4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2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Font typeface="Arial" panose="020B0604020202020204" pitchFamily="34" charset="0"/>
                  <a:buNone/>
                </a:pPr>
                <a:r>
                  <a:rPr lang="en-US" altLang="en-US" sz="1400" b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70</a:t>
                </a:r>
                <a:endParaRPr lang="en-US" altLang="en-US" sz="14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1" name="Rectangle 47">
                <a:extLst>
                  <a:ext uri="{FF2B5EF4-FFF2-40B4-BE49-F238E27FC236}">
                    <a16:creationId xmlns="" xmlns:a16="http://schemas.microsoft.com/office/drawing/2014/main" id="{67C87E09-4637-9D4F-89DF-4876851700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423491" y="1842270"/>
                <a:ext cx="182742" cy="333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6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4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2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Font typeface="Arial" panose="020B0604020202020204" pitchFamily="34" charset="0"/>
                  <a:buNone/>
                </a:pPr>
                <a:r>
                  <a:rPr lang="en-US" altLang="en-US" sz="1400" b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80</a:t>
                </a:r>
                <a:endParaRPr lang="en-US" altLang="en-US" sz="14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2" name="Rectangle 48">
                <a:extLst>
                  <a:ext uri="{FF2B5EF4-FFF2-40B4-BE49-F238E27FC236}">
                    <a16:creationId xmlns="" xmlns:a16="http://schemas.microsoft.com/office/drawing/2014/main" id="{EEAE3AE1-1561-694B-86AC-4D743378E7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423491" y="1466555"/>
                <a:ext cx="182742" cy="333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6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4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2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Font typeface="Arial" panose="020B0604020202020204" pitchFamily="34" charset="0"/>
                  <a:buNone/>
                </a:pPr>
                <a:r>
                  <a:rPr lang="en-US" altLang="en-US" sz="1400" b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90</a:t>
                </a:r>
                <a:endParaRPr lang="en-US" altLang="en-US" sz="14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3" name="Rectangle 48">
                <a:extLst>
                  <a:ext uri="{FF2B5EF4-FFF2-40B4-BE49-F238E27FC236}">
                    <a16:creationId xmlns="" xmlns:a16="http://schemas.microsoft.com/office/drawing/2014/main" id="{9C9A2871-57F4-764C-8264-670A79DA0F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514861" y="1090841"/>
                <a:ext cx="274113" cy="333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6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4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2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Font typeface="Arial" panose="020B0604020202020204" pitchFamily="34" charset="0"/>
                  <a:buNone/>
                </a:pPr>
                <a:r>
                  <a:rPr lang="en-US" altLang="en-US" sz="1400" b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100</a:t>
                </a:r>
                <a:endParaRPr lang="en-US" altLang="en-US" sz="14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grpSp>
            <p:nvGrpSpPr>
              <p:cNvPr id="114" name="Group 113">
                <a:extLst>
                  <a:ext uri="{FF2B5EF4-FFF2-40B4-BE49-F238E27FC236}">
                    <a16:creationId xmlns="" xmlns:a16="http://schemas.microsoft.com/office/drawing/2014/main" id="{D3803D4C-ED22-EF4A-9F13-9754F7F7BCDF}"/>
                  </a:ext>
                </a:extLst>
              </p:cNvPr>
              <p:cNvGrpSpPr/>
              <p:nvPr/>
            </p:nvGrpSpPr>
            <p:grpSpPr>
              <a:xfrm>
                <a:off x="-160346" y="1217280"/>
                <a:ext cx="63500" cy="3770312"/>
                <a:chOff x="-169311" y="1217280"/>
                <a:chExt cx="63500" cy="3770312"/>
              </a:xfrm>
            </p:grpSpPr>
            <p:sp>
              <p:nvSpPr>
                <p:cNvPr id="115" name="Line 79">
                  <a:extLst>
                    <a:ext uri="{FF2B5EF4-FFF2-40B4-BE49-F238E27FC236}">
                      <a16:creationId xmlns="" xmlns:a16="http://schemas.microsoft.com/office/drawing/2014/main" id="{F1EE0224-1435-8545-9E04-8D47C02F44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-169311" y="1594311"/>
                  <a:ext cx="63500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400" dirty="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16" name="Line 80">
                  <a:extLst>
                    <a:ext uri="{FF2B5EF4-FFF2-40B4-BE49-F238E27FC236}">
                      <a16:creationId xmlns="" xmlns:a16="http://schemas.microsoft.com/office/drawing/2014/main" id="{87989FA4-FB90-B24F-BF76-A361EAE748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-169311" y="1971342"/>
                  <a:ext cx="63500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400" dirty="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17" name="Line 81">
                  <a:extLst>
                    <a:ext uri="{FF2B5EF4-FFF2-40B4-BE49-F238E27FC236}">
                      <a16:creationId xmlns="" xmlns:a16="http://schemas.microsoft.com/office/drawing/2014/main" id="{3EB4AA9A-326C-2145-8116-A4054EA444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-169311" y="2348373"/>
                  <a:ext cx="63500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400" dirty="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18" name="Line 82">
                  <a:extLst>
                    <a:ext uri="{FF2B5EF4-FFF2-40B4-BE49-F238E27FC236}">
                      <a16:creationId xmlns="" xmlns:a16="http://schemas.microsoft.com/office/drawing/2014/main" id="{9B8C45DC-0257-084B-AED9-707E60F148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-169311" y="2725404"/>
                  <a:ext cx="63500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400" dirty="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19" name="Line 83">
                  <a:extLst>
                    <a:ext uri="{FF2B5EF4-FFF2-40B4-BE49-F238E27FC236}">
                      <a16:creationId xmlns="" xmlns:a16="http://schemas.microsoft.com/office/drawing/2014/main" id="{57FBAF4A-8027-C849-B2A0-58FEB93D84D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-169311" y="3102435"/>
                  <a:ext cx="63500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400" dirty="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20" name="Line 84">
                  <a:extLst>
                    <a:ext uri="{FF2B5EF4-FFF2-40B4-BE49-F238E27FC236}">
                      <a16:creationId xmlns="" xmlns:a16="http://schemas.microsoft.com/office/drawing/2014/main" id="{B9DAB13B-5C6E-4142-9E02-B49193D1E5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-169311" y="3479466"/>
                  <a:ext cx="63500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400" dirty="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21" name="Line 85">
                  <a:extLst>
                    <a:ext uri="{FF2B5EF4-FFF2-40B4-BE49-F238E27FC236}">
                      <a16:creationId xmlns="" xmlns:a16="http://schemas.microsoft.com/office/drawing/2014/main" id="{5ED657F6-B9AE-7E43-9B1A-4E57830FB1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-169311" y="3856497"/>
                  <a:ext cx="63500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400" dirty="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22" name="Line 86">
                  <a:extLst>
                    <a:ext uri="{FF2B5EF4-FFF2-40B4-BE49-F238E27FC236}">
                      <a16:creationId xmlns="" xmlns:a16="http://schemas.microsoft.com/office/drawing/2014/main" id="{1106E36A-04EB-3144-831A-AC0E911CFD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-169311" y="4233528"/>
                  <a:ext cx="63500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400" dirty="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23" name="Line 87">
                  <a:extLst>
                    <a:ext uri="{FF2B5EF4-FFF2-40B4-BE49-F238E27FC236}">
                      <a16:creationId xmlns="" xmlns:a16="http://schemas.microsoft.com/office/drawing/2014/main" id="{0348FFCF-C7C6-F74C-AB63-B0E6F0452C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-169311" y="4610559"/>
                  <a:ext cx="63500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400" dirty="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24" name="Line 88">
                  <a:extLst>
                    <a:ext uri="{FF2B5EF4-FFF2-40B4-BE49-F238E27FC236}">
                      <a16:creationId xmlns="" xmlns:a16="http://schemas.microsoft.com/office/drawing/2014/main" id="{4013B3B8-FA3B-5C4A-99ED-73A0C32979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-169311" y="4987592"/>
                  <a:ext cx="63500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400" dirty="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25" name="Line 79">
                  <a:extLst>
                    <a:ext uri="{FF2B5EF4-FFF2-40B4-BE49-F238E27FC236}">
                      <a16:creationId xmlns="" xmlns:a16="http://schemas.microsoft.com/office/drawing/2014/main" id="{108D6D0B-F796-3941-A4CA-7F55A0A225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-169311" y="1217280"/>
                  <a:ext cx="63500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400" dirty="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</p:grpSp>
        </p:grpSp>
        <p:cxnSp>
          <p:nvCxnSpPr>
            <p:cNvPr id="80" name="Straight Connector 79">
              <a:extLst>
                <a:ext uri="{FF2B5EF4-FFF2-40B4-BE49-F238E27FC236}">
                  <a16:creationId xmlns="" xmlns:a16="http://schemas.microsoft.com/office/drawing/2014/main" id="{AF4FCC6B-9FF5-E946-9EE5-D41AAE47438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30255" y="3360751"/>
              <a:ext cx="4690872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81" name="Group 80">
              <a:extLst>
                <a:ext uri="{FF2B5EF4-FFF2-40B4-BE49-F238E27FC236}">
                  <a16:creationId xmlns="" xmlns:a16="http://schemas.microsoft.com/office/drawing/2014/main" id="{47A27147-15C8-ED44-806B-24B49223DB33}"/>
                </a:ext>
              </a:extLst>
            </p:cNvPr>
            <p:cNvGrpSpPr/>
            <p:nvPr/>
          </p:nvGrpSpPr>
          <p:grpSpPr>
            <a:xfrm>
              <a:off x="1747601" y="3364120"/>
              <a:ext cx="4655371" cy="63500"/>
              <a:chOff x="1744426" y="3351420"/>
              <a:chExt cx="4655371" cy="63500"/>
            </a:xfrm>
          </p:grpSpPr>
          <p:sp>
            <p:nvSpPr>
              <p:cNvPr id="93" name="Line 79">
                <a:extLst>
                  <a:ext uri="{FF2B5EF4-FFF2-40B4-BE49-F238E27FC236}">
                    <a16:creationId xmlns="" xmlns:a16="http://schemas.microsoft.com/office/drawing/2014/main" id="{0EF5347D-EC9D-444E-823B-456FA3351D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 flipH="1">
                <a:off x="1712676" y="3383170"/>
                <a:ext cx="63500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94" name="Line 79">
                <a:extLst>
                  <a:ext uri="{FF2B5EF4-FFF2-40B4-BE49-F238E27FC236}">
                    <a16:creationId xmlns="" xmlns:a16="http://schemas.microsoft.com/office/drawing/2014/main" id="{94B47D1F-AABF-FE40-9264-64A48D2FF2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 flipH="1">
                <a:off x="2294597" y="3383170"/>
                <a:ext cx="63500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95" name="Line 79">
                <a:extLst>
                  <a:ext uri="{FF2B5EF4-FFF2-40B4-BE49-F238E27FC236}">
                    <a16:creationId xmlns="" xmlns:a16="http://schemas.microsoft.com/office/drawing/2014/main" id="{DEC8305D-6968-924E-9A0C-0D24B38A21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 flipH="1">
                <a:off x="2876518" y="3383170"/>
                <a:ext cx="63500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96" name="Line 79">
                <a:extLst>
                  <a:ext uri="{FF2B5EF4-FFF2-40B4-BE49-F238E27FC236}">
                    <a16:creationId xmlns="" xmlns:a16="http://schemas.microsoft.com/office/drawing/2014/main" id="{AAAA644D-246C-8D46-ACFF-2A83E54A2C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 flipH="1">
                <a:off x="3458439" y="3383170"/>
                <a:ext cx="63500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97" name="Line 79">
                <a:extLst>
                  <a:ext uri="{FF2B5EF4-FFF2-40B4-BE49-F238E27FC236}">
                    <a16:creationId xmlns="" xmlns:a16="http://schemas.microsoft.com/office/drawing/2014/main" id="{1A590CE7-E017-F345-8B6A-8103C63C29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 flipH="1">
                <a:off x="4040360" y="3383170"/>
                <a:ext cx="63500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98" name="Line 79">
                <a:extLst>
                  <a:ext uri="{FF2B5EF4-FFF2-40B4-BE49-F238E27FC236}">
                    <a16:creationId xmlns="" xmlns:a16="http://schemas.microsoft.com/office/drawing/2014/main" id="{80049F0B-F86A-1349-A1F0-61E848D549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 flipH="1">
                <a:off x="4622281" y="3383170"/>
                <a:ext cx="63500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99" name="Line 79">
                <a:extLst>
                  <a:ext uri="{FF2B5EF4-FFF2-40B4-BE49-F238E27FC236}">
                    <a16:creationId xmlns="" xmlns:a16="http://schemas.microsoft.com/office/drawing/2014/main" id="{C04CE4B5-EF48-4042-A0DC-A1CAD29207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 flipH="1">
                <a:off x="5204202" y="3383170"/>
                <a:ext cx="63500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00" name="Line 79">
                <a:extLst>
                  <a:ext uri="{FF2B5EF4-FFF2-40B4-BE49-F238E27FC236}">
                    <a16:creationId xmlns="" xmlns:a16="http://schemas.microsoft.com/office/drawing/2014/main" id="{7F8B6391-EF6A-E644-81D5-F295B7167A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 flipH="1">
                <a:off x="5786123" y="3383170"/>
                <a:ext cx="63500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01" name="Line 79">
                <a:extLst>
                  <a:ext uri="{FF2B5EF4-FFF2-40B4-BE49-F238E27FC236}">
                    <a16:creationId xmlns="" xmlns:a16="http://schemas.microsoft.com/office/drawing/2014/main" id="{443913AA-EB0F-0C40-98E6-07E8BF2F81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 flipH="1">
                <a:off x="6368047" y="3383170"/>
                <a:ext cx="63500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="" xmlns:a16="http://schemas.microsoft.com/office/drawing/2014/main" id="{60B9D1F3-7DC1-DB48-8BC9-CA6E35308749}"/>
                </a:ext>
              </a:extLst>
            </p:cNvPr>
            <p:cNvGrpSpPr/>
            <p:nvPr/>
          </p:nvGrpSpPr>
          <p:grpSpPr>
            <a:xfrm>
              <a:off x="1698740" y="3427620"/>
              <a:ext cx="4749918" cy="192604"/>
              <a:chOff x="1698740" y="3427620"/>
              <a:chExt cx="4749918" cy="192604"/>
            </a:xfrm>
          </p:grpSpPr>
          <p:sp>
            <p:nvSpPr>
              <p:cNvPr id="84" name="Rectangle 39">
                <a:extLst>
                  <a:ext uri="{FF2B5EF4-FFF2-40B4-BE49-F238E27FC236}">
                    <a16:creationId xmlns="" xmlns:a16="http://schemas.microsoft.com/office/drawing/2014/main" id="{A9BF69FE-5098-3247-8FBB-FE2B4C74AE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8740" y="3427620"/>
                <a:ext cx="91372" cy="1926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6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4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2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Font typeface="Arial" panose="020B0604020202020204" pitchFamily="34" charset="0"/>
                  <a:buNone/>
                </a:pPr>
                <a:r>
                  <a:rPr lang="en-US" altLang="en-US" sz="1400" b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0</a:t>
                </a:r>
                <a:endParaRPr lang="en-US" altLang="en-US" sz="14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85" name="Rectangle 39">
                <a:extLst>
                  <a:ext uri="{FF2B5EF4-FFF2-40B4-BE49-F238E27FC236}">
                    <a16:creationId xmlns="" xmlns:a16="http://schemas.microsoft.com/office/drawing/2014/main" id="{E5219142-7A51-964B-BDF2-3B1B866731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1058" y="3427620"/>
                <a:ext cx="91372" cy="1926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6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4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2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Font typeface="Arial" panose="020B0604020202020204" pitchFamily="34" charset="0"/>
                  <a:buNone/>
                </a:pPr>
                <a:r>
                  <a:rPr lang="en-US" altLang="en-US" sz="1400" b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1</a:t>
                </a:r>
                <a:endParaRPr lang="en-US" altLang="en-US" sz="14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86" name="Rectangle 39">
                <a:extLst>
                  <a:ext uri="{FF2B5EF4-FFF2-40B4-BE49-F238E27FC236}">
                    <a16:creationId xmlns="" xmlns:a16="http://schemas.microsoft.com/office/drawing/2014/main" id="{BBBD30DE-AE02-2A49-8F6B-38122D443A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3376" y="3427620"/>
                <a:ext cx="91372" cy="1926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6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4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2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Font typeface="Arial" panose="020B0604020202020204" pitchFamily="34" charset="0"/>
                  <a:buNone/>
                </a:pPr>
                <a:r>
                  <a:rPr lang="en-US" altLang="en-US" sz="1400" b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2</a:t>
                </a:r>
                <a:endParaRPr lang="en-US" altLang="en-US" sz="14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87" name="Rectangle 39">
                <a:extLst>
                  <a:ext uri="{FF2B5EF4-FFF2-40B4-BE49-F238E27FC236}">
                    <a16:creationId xmlns="" xmlns:a16="http://schemas.microsoft.com/office/drawing/2014/main" id="{A10CE159-D108-834B-B2E0-41CB03C77A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5694" y="3427620"/>
                <a:ext cx="91372" cy="1926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6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4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2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Font typeface="Arial" panose="020B0604020202020204" pitchFamily="34" charset="0"/>
                  <a:buNone/>
                </a:pPr>
                <a:r>
                  <a:rPr lang="en-US" altLang="en-US" sz="1400" b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3</a:t>
                </a:r>
                <a:endParaRPr lang="en-US" altLang="en-US" sz="14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88" name="Rectangle 39">
                <a:extLst>
                  <a:ext uri="{FF2B5EF4-FFF2-40B4-BE49-F238E27FC236}">
                    <a16:creationId xmlns="" xmlns:a16="http://schemas.microsoft.com/office/drawing/2014/main" id="{D3924C6D-3636-734F-B41F-74FA521DB0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8012" y="3427620"/>
                <a:ext cx="91372" cy="1926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6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4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2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Font typeface="Arial" panose="020B0604020202020204" pitchFamily="34" charset="0"/>
                  <a:buNone/>
                </a:pPr>
                <a:r>
                  <a:rPr lang="en-US" altLang="en-US" sz="1400" b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4</a:t>
                </a:r>
                <a:endParaRPr lang="en-US" altLang="en-US" sz="14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89" name="Rectangle 39">
                <a:extLst>
                  <a:ext uri="{FF2B5EF4-FFF2-40B4-BE49-F238E27FC236}">
                    <a16:creationId xmlns="" xmlns:a16="http://schemas.microsoft.com/office/drawing/2014/main" id="{084AC093-73CA-4945-82EC-4A8BE35773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0330" y="3427620"/>
                <a:ext cx="91372" cy="1926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6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4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2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Font typeface="Arial" panose="020B0604020202020204" pitchFamily="34" charset="0"/>
                  <a:buNone/>
                </a:pPr>
                <a:r>
                  <a:rPr lang="en-US" altLang="en-US" sz="1400" b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5</a:t>
                </a:r>
                <a:endParaRPr lang="en-US" altLang="en-US" sz="14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90" name="Rectangle 39">
                <a:extLst>
                  <a:ext uri="{FF2B5EF4-FFF2-40B4-BE49-F238E27FC236}">
                    <a16:creationId xmlns="" xmlns:a16="http://schemas.microsoft.com/office/drawing/2014/main" id="{5755C7DB-2938-E249-B495-D2C6A7DE78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92648" y="3427620"/>
                <a:ext cx="91372" cy="1926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6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4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2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Font typeface="Arial" panose="020B0604020202020204" pitchFamily="34" charset="0"/>
                  <a:buNone/>
                </a:pPr>
                <a:r>
                  <a:rPr lang="en-US" altLang="en-US" sz="1400" b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6</a:t>
                </a:r>
                <a:endParaRPr lang="en-US" altLang="en-US" sz="14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91" name="Rectangle 39">
                <a:extLst>
                  <a:ext uri="{FF2B5EF4-FFF2-40B4-BE49-F238E27FC236}">
                    <a16:creationId xmlns="" xmlns:a16="http://schemas.microsoft.com/office/drawing/2014/main" id="{684DFFD0-0491-6E47-AB53-268EBABDEC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74966" y="3427620"/>
                <a:ext cx="91372" cy="1926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6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4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2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Font typeface="Arial" panose="020B0604020202020204" pitchFamily="34" charset="0"/>
                  <a:buNone/>
                </a:pPr>
                <a:r>
                  <a:rPr lang="en-US" altLang="en-US" sz="1400" b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7</a:t>
                </a:r>
                <a:endParaRPr lang="en-US" altLang="en-US" sz="14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92" name="Rectangle 39">
                <a:extLst>
                  <a:ext uri="{FF2B5EF4-FFF2-40B4-BE49-F238E27FC236}">
                    <a16:creationId xmlns="" xmlns:a16="http://schemas.microsoft.com/office/drawing/2014/main" id="{81F694A4-BF0A-0D40-A76D-4DF6E17D63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7286" y="3427620"/>
                <a:ext cx="91372" cy="1926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6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4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2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Font typeface="Arial" panose="020B0604020202020204" pitchFamily="34" charset="0"/>
                  <a:buNone/>
                </a:pPr>
                <a:r>
                  <a:rPr lang="en-US" altLang="en-US" sz="1400" b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8</a:t>
                </a:r>
                <a:endParaRPr lang="en-US" altLang="en-US" sz="14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83" name="Rectangle 39">
              <a:extLst>
                <a:ext uri="{FF2B5EF4-FFF2-40B4-BE49-F238E27FC236}">
                  <a16:creationId xmlns="" xmlns:a16="http://schemas.microsoft.com/office/drawing/2014/main" id="{0D4F9D7F-C7BC-EE40-A85D-0BEB515A02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4425" y="3634010"/>
              <a:ext cx="4676701" cy="221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Font typeface="Arial" panose="020B0604020202020204" pitchFamily="34" charset="0"/>
                <a:buNone/>
              </a:pPr>
              <a:r>
                <a:rPr lang="en-US" altLang="en-US" sz="1600" dirty="0">
                  <a:solidFill>
                    <a:srgbClr val="000000"/>
                  </a:solidFill>
                  <a:latin typeface="Calibri" panose="020F0502020204030204" pitchFamily="34" charset="0"/>
                </a:rPr>
                <a:t>Yrs After Randomization</a:t>
              </a:r>
            </a:p>
          </p:txBody>
        </p:sp>
      </p:grpSp>
      <p:sp>
        <p:nvSpPr>
          <p:cNvPr id="126" name="Rectangle 39">
            <a:extLst>
              <a:ext uri="{FF2B5EF4-FFF2-40B4-BE49-F238E27FC236}">
                <a16:creationId xmlns="" xmlns:a16="http://schemas.microsoft.com/office/drawing/2014/main" id="{732FEDFC-21B8-9642-A8C2-730853806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9252" y="2953343"/>
            <a:ext cx="2029786" cy="19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Font typeface="Arial" panose="020B0604020202020204" pitchFamily="34" charset="0"/>
              <a:buNone/>
            </a:pPr>
            <a:r>
              <a:rPr lang="en-US" altLang="en-US" sz="1400" b="0" dirty="0">
                <a:solidFill>
                  <a:srgbClr val="000000"/>
                </a:solidFill>
                <a:latin typeface="Calibri" panose="020F0502020204030204" pitchFamily="34" charset="0"/>
              </a:rPr>
              <a:t>No adjuvant chemotherapy</a:t>
            </a:r>
          </a:p>
        </p:txBody>
      </p:sp>
      <p:sp>
        <p:nvSpPr>
          <p:cNvPr id="127" name="Rectangle 39">
            <a:extLst>
              <a:ext uri="{FF2B5EF4-FFF2-40B4-BE49-F238E27FC236}">
                <a16:creationId xmlns="" xmlns:a16="http://schemas.microsoft.com/office/drawing/2014/main" id="{76E5FD1A-1BF2-3744-9B3B-13EFC38D1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9996" y="3577269"/>
            <a:ext cx="1795748" cy="19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Font typeface="Arial" panose="020B0604020202020204" pitchFamily="34" charset="0"/>
              <a:buNone/>
            </a:pPr>
            <a:r>
              <a:rPr lang="en-US" altLang="en-US" sz="1400" b="0" dirty="0">
                <a:solidFill>
                  <a:srgbClr val="000000"/>
                </a:solidFill>
                <a:latin typeface="Calibri" panose="020F0502020204030204" pitchFamily="34" charset="0"/>
              </a:rPr>
              <a:t>Adjuvant chemotherapy</a:t>
            </a:r>
          </a:p>
        </p:txBody>
      </p:sp>
      <p:sp>
        <p:nvSpPr>
          <p:cNvPr id="134" name="Freeform 133">
            <a:extLst>
              <a:ext uri="{FF2B5EF4-FFF2-40B4-BE49-F238E27FC236}">
                <a16:creationId xmlns="" xmlns:a16="http://schemas.microsoft.com/office/drawing/2014/main" id="{F0727CC2-FF3A-DD44-BF45-D6AD801DCBFC}"/>
              </a:ext>
            </a:extLst>
          </p:cNvPr>
          <p:cNvSpPr/>
          <p:nvPr/>
        </p:nvSpPr>
        <p:spPr bwMode="auto">
          <a:xfrm>
            <a:off x="7216775" y="2940050"/>
            <a:ext cx="4076700" cy="682625"/>
          </a:xfrm>
          <a:custGeom>
            <a:avLst/>
            <a:gdLst>
              <a:gd name="connsiteX0" fmla="*/ 4076700 w 4076700"/>
              <a:gd name="connsiteY0" fmla="*/ 682625 h 682625"/>
              <a:gd name="connsiteX1" fmla="*/ 2771775 w 4076700"/>
              <a:gd name="connsiteY1" fmla="*/ 682625 h 682625"/>
              <a:gd name="connsiteX2" fmla="*/ 2771775 w 4076700"/>
              <a:gd name="connsiteY2" fmla="*/ 663575 h 682625"/>
              <a:gd name="connsiteX3" fmla="*/ 2752725 w 4076700"/>
              <a:gd name="connsiteY3" fmla="*/ 663575 h 682625"/>
              <a:gd name="connsiteX4" fmla="*/ 2752725 w 4076700"/>
              <a:gd name="connsiteY4" fmla="*/ 635000 h 682625"/>
              <a:gd name="connsiteX5" fmla="*/ 2527300 w 4076700"/>
              <a:gd name="connsiteY5" fmla="*/ 635000 h 682625"/>
              <a:gd name="connsiteX6" fmla="*/ 2527300 w 4076700"/>
              <a:gd name="connsiteY6" fmla="*/ 577850 h 682625"/>
              <a:gd name="connsiteX7" fmla="*/ 2368550 w 4076700"/>
              <a:gd name="connsiteY7" fmla="*/ 577850 h 682625"/>
              <a:gd name="connsiteX8" fmla="*/ 2368550 w 4076700"/>
              <a:gd name="connsiteY8" fmla="*/ 533400 h 682625"/>
              <a:gd name="connsiteX9" fmla="*/ 2063750 w 4076700"/>
              <a:gd name="connsiteY9" fmla="*/ 533400 h 682625"/>
              <a:gd name="connsiteX10" fmla="*/ 2063750 w 4076700"/>
              <a:gd name="connsiteY10" fmla="*/ 479425 h 682625"/>
              <a:gd name="connsiteX11" fmla="*/ 1797050 w 4076700"/>
              <a:gd name="connsiteY11" fmla="*/ 479425 h 682625"/>
              <a:gd name="connsiteX12" fmla="*/ 1797050 w 4076700"/>
              <a:gd name="connsiteY12" fmla="*/ 441325 h 682625"/>
              <a:gd name="connsiteX13" fmla="*/ 1123950 w 4076700"/>
              <a:gd name="connsiteY13" fmla="*/ 441325 h 682625"/>
              <a:gd name="connsiteX14" fmla="*/ 1123950 w 4076700"/>
              <a:gd name="connsiteY14" fmla="*/ 415925 h 682625"/>
              <a:gd name="connsiteX15" fmla="*/ 1095375 w 4076700"/>
              <a:gd name="connsiteY15" fmla="*/ 415925 h 682625"/>
              <a:gd name="connsiteX16" fmla="*/ 1095375 w 4076700"/>
              <a:gd name="connsiteY16" fmla="*/ 396875 h 682625"/>
              <a:gd name="connsiteX17" fmla="*/ 1050925 w 4076700"/>
              <a:gd name="connsiteY17" fmla="*/ 396875 h 682625"/>
              <a:gd name="connsiteX18" fmla="*/ 1050925 w 4076700"/>
              <a:gd name="connsiteY18" fmla="*/ 365125 h 682625"/>
              <a:gd name="connsiteX19" fmla="*/ 1025525 w 4076700"/>
              <a:gd name="connsiteY19" fmla="*/ 365125 h 682625"/>
              <a:gd name="connsiteX20" fmla="*/ 1025525 w 4076700"/>
              <a:gd name="connsiteY20" fmla="*/ 314325 h 682625"/>
              <a:gd name="connsiteX21" fmla="*/ 930275 w 4076700"/>
              <a:gd name="connsiteY21" fmla="*/ 314325 h 682625"/>
              <a:gd name="connsiteX22" fmla="*/ 930275 w 4076700"/>
              <a:gd name="connsiteY22" fmla="*/ 288925 h 682625"/>
              <a:gd name="connsiteX23" fmla="*/ 895350 w 4076700"/>
              <a:gd name="connsiteY23" fmla="*/ 288925 h 682625"/>
              <a:gd name="connsiteX24" fmla="*/ 895350 w 4076700"/>
              <a:gd name="connsiteY24" fmla="*/ 238125 h 682625"/>
              <a:gd name="connsiteX25" fmla="*/ 584200 w 4076700"/>
              <a:gd name="connsiteY25" fmla="*/ 238125 h 682625"/>
              <a:gd name="connsiteX26" fmla="*/ 584200 w 4076700"/>
              <a:gd name="connsiteY26" fmla="*/ 196850 h 682625"/>
              <a:gd name="connsiteX27" fmla="*/ 422275 w 4076700"/>
              <a:gd name="connsiteY27" fmla="*/ 196850 h 682625"/>
              <a:gd name="connsiteX28" fmla="*/ 422275 w 4076700"/>
              <a:gd name="connsiteY28" fmla="*/ 155575 h 682625"/>
              <a:gd name="connsiteX29" fmla="*/ 209550 w 4076700"/>
              <a:gd name="connsiteY29" fmla="*/ 155575 h 682625"/>
              <a:gd name="connsiteX30" fmla="*/ 209550 w 4076700"/>
              <a:gd name="connsiteY30" fmla="*/ 130175 h 682625"/>
              <a:gd name="connsiteX31" fmla="*/ 193675 w 4076700"/>
              <a:gd name="connsiteY31" fmla="*/ 130175 h 682625"/>
              <a:gd name="connsiteX32" fmla="*/ 193675 w 4076700"/>
              <a:gd name="connsiteY32" fmla="*/ 107950 h 682625"/>
              <a:gd name="connsiteX33" fmla="*/ 117475 w 4076700"/>
              <a:gd name="connsiteY33" fmla="*/ 107950 h 682625"/>
              <a:gd name="connsiteX34" fmla="*/ 117475 w 4076700"/>
              <a:gd name="connsiteY34" fmla="*/ 66675 h 682625"/>
              <a:gd name="connsiteX35" fmla="*/ 53975 w 4076700"/>
              <a:gd name="connsiteY35" fmla="*/ 66675 h 682625"/>
              <a:gd name="connsiteX36" fmla="*/ 53975 w 4076700"/>
              <a:gd name="connsiteY36" fmla="*/ 28575 h 682625"/>
              <a:gd name="connsiteX37" fmla="*/ 0 w 4076700"/>
              <a:gd name="connsiteY37" fmla="*/ 28575 h 682625"/>
              <a:gd name="connsiteX38" fmla="*/ 0 w 4076700"/>
              <a:gd name="connsiteY38" fmla="*/ 0 h 682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4076700" h="682625">
                <a:moveTo>
                  <a:pt x="4076700" y="682625"/>
                </a:moveTo>
                <a:lnTo>
                  <a:pt x="2771775" y="682625"/>
                </a:lnTo>
                <a:lnTo>
                  <a:pt x="2771775" y="663575"/>
                </a:lnTo>
                <a:lnTo>
                  <a:pt x="2752725" y="663575"/>
                </a:lnTo>
                <a:lnTo>
                  <a:pt x="2752725" y="635000"/>
                </a:lnTo>
                <a:lnTo>
                  <a:pt x="2527300" y="635000"/>
                </a:lnTo>
                <a:lnTo>
                  <a:pt x="2527300" y="577850"/>
                </a:lnTo>
                <a:lnTo>
                  <a:pt x="2368550" y="577850"/>
                </a:lnTo>
                <a:lnTo>
                  <a:pt x="2368550" y="533400"/>
                </a:lnTo>
                <a:lnTo>
                  <a:pt x="2063750" y="533400"/>
                </a:lnTo>
                <a:lnTo>
                  <a:pt x="2063750" y="479425"/>
                </a:lnTo>
                <a:lnTo>
                  <a:pt x="1797050" y="479425"/>
                </a:lnTo>
                <a:lnTo>
                  <a:pt x="1797050" y="441325"/>
                </a:lnTo>
                <a:lnTo>
                  <a:pt x="1123950" y="441325"/>
                </a:lnTo>
                <a:lnTo>
                  <a:pt x="1123950" y="415925"/>
                </a:lnTo>
                <a:lnTo>
                  <a:pt x="1095375" y="415925"/>
                </a:lnTo>
                <a:lnTo>
                  <a:pt x="1095375" y="396875"/>
                </a:lnTo>
                <a:lnTo>
                  <a:pt x="1050925" y="396875"/>
                </a:lnTo>
                <a:lnTo>
                  <a:pt x="1050925" y="365125"/>
                </a:lnTo>
                <a:lnTo>
                  <a:pt x="1025525" y="365125"/>
                </a:lnTo>
                <a:lnTo>
                  <a:pt x="1025525" y="314325"/>
                </a:lnTo>
                <a:lnTo>
                  <a:pt x="930275" y="314325"/>
                </a:lnTo>
                <a:lnTo>
                  <a:pt x="930275" y="288925"/>
                </a:lnTo>
                <a:lnTo>
                  <a:pt x="895350" y="288925"/>
                </a:lnTo>
                <a:lnTo>
                  <a:pt x="895350" y="238125"/>
                </a:lnTo>
                <a:lnTo>
                  <a:pt x="584200" y="238125"/>
                </a:lnTo>
                <a:lnTo>
                  <a:pt x="584200" y="196850"/>
                </a:lnTo>
                <a:lnTo>
                  <a:pt x="422275" y="196850"/>
                </a:lnTo>
                <a:lnTo>
                  <a:pt x="422275" y="155575"/>
                </a:lnTo>
                <a:lnTo>
                  <a:pt x="209550" y="155575"/>
                </a:lnTo>
                <a:lnTo>
                  <a:pt x="209550" y="130175"/>
                </a:lnTo>
                <a:lnTo>
                  <a:pt x="193675" y="130175"/>
                </a:lnTo>
                <a:lnTo>
                  <a:pt x="193675" y="107950"/>
                </a:lnTo>
                <a:lnTo>
                  <a:pt x="117475" y="107950"/>
                </a:lnTo>
                <a:lnTo>
                  <a:pt x="117475" y="66675"/>
                </a:lnTo>
                <a:lnTo>
                  <a:pt x="53975" y="66675"/>
                </a:lnTo>
                <a:lnTo>
                  <a:pt x="53975" y="28575"/>
                </a:lnTo>
                <a:lnTo>
                  <a:pt x="0" y="28575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accent2">
                <a:lumMod val="60000"/>
                <a:lumOff val="40000"/>
              </a:schemeClr>
            </a:solidFill>
            <a:prstDash val="sysDash"/>
            <a:miter lim="800000"/>
            <a:headEnd/>
            <a:tailEnd/>
          </a:ln>
        </p:spPr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3" name="Freeform 132">
            <a:extLst>
              <a:ext uri="{FF2B5EF4-FFF2-40B4-BE49-F238E27FC236}">
                <a16:creationId xmlns="" xmlns:a16="http://schemas.microsoft.com/office/drawing/2014/main" id="{06D2DA80-F152-DC41-B0E0-A5F8A4FB49E2}"/>
              </a:ext>
            </a:extLst>
          </p:cNvPr>
          <p:cNvSpPr/>
          <p:nvPr/>
        </p:nvSpPr>
        <p:spPr bwMode="auto">
          <a:xfrm>
            <a:off x="7200900" y="2947865"/>
            <a:ext cx="4095750" cy="333375"/>
          </a:xfrm>
          <a:custGeom>
            <a:avLst/>
            <a:gdLst>
              <a:gd name="connsiteX0" fmla="*/ 4095750 w 4095750"/>
              <a:gd name="connsiteY0" fmla="*/ 333375 h 333375"/>
              <a:gd name="connsiteX1" fmla="*/ 2940050 w 4095750"/>
              <a:gd name="connsiteY1" fmla="*/ 333375 h 333375"/>
              <a:gd name="connsiteX2" fmla="*/ 2940050 w 4095750"/>
              <a:gd name="connsiteY2" fmla="*/ 250825 h 333375"/>
              <a:gd name="connsiteX3" fmla="*/ 1790700 w 4095750"/>
              <a:gd name="connsiteY3" fmla="*/ 250825 h 333375"/>
              <a:gd name="connsiteX4" fmla="*/ 1790700 w 4095750"/>
              <a:gd name="connsiteY4" fmla="*/ 196850 h 333375"/>
              <a:gd name="connsiteX5" fmla="*/ 1530350 w 4095750"/>
              <a:gd name="connsiteY5" fmla="*/ 196850 h 333375"/>
              <a:gd name="connsiteX6" fmla="*/ 1530350 w 4095750"/>
              <a:gd name="connsiteY6" fmla="*/ 136525 h 333375"/>
              <a:gd name="connsiteX7" fmla="*/ 603250 w 4095750"/>
              <a:gd name="connsiteY7" fmla="*/ 136525 h 333375"/>
              <a:gd name="connsiteX8" fmla="*/ 603250 w 4095750"/>
              <a:gd name="connsiteY8" fmla="*/ 98425 h 333375"/>
              <a:gd name="connsiteX9" fmla="*/ 577850 w 4095750"/>
              <a:gd name="connsiteY9" fmla="*/ 98425 h 333375"/>
              <a:gd name="connsiteX10" fmla="*/ 577850 w 4095750"/>
              <a:gd name="connsiteY10" fmla="*/ 38100 h 333375"/>
              <a:gd name="connsiteX11" fmla="*/ 517525 w 4095750"/>
              <a:gd name="connsiteY11" fmla="*/ 38100 h 333375"/>
              <a:gd name="connsiteX12" fmla="*/ 517525 w 4095750"/>
              <a:gd name="connsiteY12" fmla="*/ 0 h 333375"/>
              <a:gd name="connsiteX13" fmla="*/ 0 w 4095750"/>
              <a:gd name="connsiteY13" fmla="*/ 0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95750" h="333375">
                <a:moveTo>
                  <a:pt x="4095750" y="333375"/>
                </a:moveTo>
                <a:lnTo>
                  <a:pt x="2940050" y="333375"/>
                </a:lnTo>
                <a:lnTo>
                  <a:pt x="2940050" y="250825"/>
                </a:lnTo>
                <a:lnTo>
                  <a:pt x="1790700" y="250825"/>
                </a:lnTo>
                <a:lnTo>
                  <a:pt x="1790700" y="196850"/>
                </a:lnTo>
                <a:lnTo>
                  <a:pt x="1530350" y="196850"/>
                </a:lnTo>
                <a:lnTo>
                  <a:pt x="1530350" y="136525"/>
                </a:lnTo>
                <a:lnTo>
                  <a:pt x="603250" y="136525"/>
                </a:lnTo>
                <a:lnTo>
                  <a:pt x="603250" y="98425"/>
                </a:lnTo>
                <a:lnTo>
                  <a:pt x="577850" y="98425"/>
                </a:lnTo>
                <a:lnTo>
                  <a:pt x="577850" y="38100"/>
                </a:lnTo>
                <a:lnTo>
                  <a:pt x="517525" y="38100"/>
                </a:lnTo>
                <a:lnTo>
                  <a:pt x="517525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3" name="Freeform 72">
            <a:extLst>
              <a:ext uri="{FF2B5EF4-FFF2-40B4-BE49-F238E27FC236}">
                <a16:creationId xmlns="" xmlns:a16="http://schemas.microsoft.com/office/drawing/2014/main" id="{76482694-84E4-014B-BB2F-EFADC3FCD7A7}"/>
              </a:ext>
            </a:extLst>
          </p:cNvPr>
          <p:cNvSpPr/>
          <p:nvPr/>
        </p:nvSpPr>
        <p:spPr bwMode="auto">
          <a:xfrm>
            <a:off x="1464092" y="2923088"/>
            <a:ext cx="4111625" cy="1012825"/>
          </a:xfrm>
          <a:custGeom>
            <a:avLst/>
            <a:gdLst>
              <a:gd name="connsiteX0" fmla="*/ 4111625 w 4111625"/>
              <a:gd name="connsiteY0" fmla="*/ 1012825 h 1012825"/>
              <a:gd name="connsiteX1" fmla="*/ 3911600 w 4111625"/>
              <a:gd name="connsiteY1" fmla="*/ 1012825 h 1012825"/>
              <a:gd name="connsiteX2" fmla="*/ 3911600 w 4111625"/>
              <a:gd name="connsiteY2" fmla="*/ 993775 h 1012825"/>
              <a:gd name="connsiteX3" fmla="*/ 3883025 w 4111625"/>
              <a:gd name="connsiteY3" fmla="*/ 993775 h 1012825"/>
              <a:gd name="connsiteX4" fmla="*/ 3883025 w 4111625"/>
              <a:gd name="connsiteY4" fmla="*/ 968375 h 1012825"/>
              <a:gd name="connsiteX5" fmla="*/ 3832225 w 4111625"/>
              <a:gd name="connsiteY5" fmla="*/ 968375 h 1012825"/>
              <a:gd name="connsiteX6" fmla="*/ 3832225 w 4111625"/>
              <a:gd name="connsiteY6" fmla="*/ 955675 h 1012825"/>
              <a:gd name="connsiteX7" fmla="*/ 3806825 w 4111625"/>
              <a:gd name="connsiteY7" fmla="*/ 955675 h 1012825"/>
              <a:gd name="connsiteX8" fmla="*/ 3806825 w 4111625"/>
              <a:gd name="connsiteY8" fmla="*/ 936625 h 1012825"/>
              <a:gd name="connsiteX9" fmla="*/ 3778250 w 4111625"/>
              <a:gd name="connsiteY9" fmla="*/ 936625 h 1012825"/>
              <a:gd name="connsiteX10" fmla="*/ 3778250 w 4111625"/>
              <a:gd name="connsiteY10" fmla="*/ 917575 h 1012825"/>
              <a:gd name="connsiteX11" fmla="*/ 3759200 w 4111625"/>
              <a:gd name="connsiteY11" fmla="*/ 917575 h 1012825"/>
              <a:gd name="connsiteX12" fmla="*/ 3759200 w 4111625"/>
              <a:gd name="connsiteY12" fmla="*/ 898525 h 1012825"/>
              <a:gd name="connsiteX13" fmla="*/ 3705225 w 4111625"/>
              <a:gd name="connsiteY13" fmla="*/ 898525 h 1012825"/>
              <a:gd name="connsiteX14" fmla="*/ 3705225 w 4111625"/>
              <a:gd name="connsiteY14" fmla="*/ 879475 h 1012825"/>
              <a:gd name="connsiteX15" fmla="*/ 3660775 w 4111625"/>
              <a:gd name="connsiteY15" fmla="*/ 879475 h 1012825"/>
              <a:gd name="connsiteX16" fmla="*/ 3660775 w 4111625"/>
              <a:gd name="connsiteY16" fmla="*/ 860425 h 1012825"/>
              <a:gd name="connsiteX17" fmla="*/ 3552825 w 4111625"/>
              <a:gd name="connsiteY17" fmla="*/ 860425 h 1012825"/>
              <a:gd name="connsiteX18" fmla="*/ 3552825 w 4111625"/>
              <a:gd name="connsiteY18" fmla="*/ 844550 h 1012825"/>
              <a:gd name="connsiteX19" fmla="*/ 3479800 w 4111625"/>
              <a:gd name="connsiteY19" fmla="*/ 844550 h 1012825"/>
              <a:gd name="connsiteX20" fmla="*/ 3479800 w 4111625"/>
              <a:gd name="connsiteY20" fmla="*/ 825500 h 1012825"/>
              <a:gd name="connsiteX21" fmla="*/ 3448050 w 4111625"/>
              <a:gd name="connsiteY21" fmla="*/ 825500 h 1012825"/>
              <a:gd name="connsiteX22" fmla="*/ 3448050 w 4111625"/>
              <a:gd name="connsiteY22" fmla="*/ 806450 h 1012825"/>
              <a:gd name="connsiteX23" fmla="*/ 3368675 w 4111625"/>
              <a:gd name="connsiteY23" fmla="*/ 806450 h 1012825"/>
              <a:gd name="connsiteX24" fmla="*/ 3368675 w 4111625"/>
              <a:gd name="connsiteY24" fmla="*/ 790575 h 1012825"/>
              <a:gd name="connsiteX25" fmla="*/ 3028950 w 4111625"/>
              <a:gd name="connsiteY25" fmla="*/ 790575 h 1012825"/>
              <a:gd name="connsiteX26" fmla="*/ 3028950 w 4111625"/>
              <a:gd name="connsiteY26" fmla="*/ 777875 h 1012825"/>
              <a:gd name="connsiteX27" fmla="*/ 3006725 w 4111625"/>
              <a:gd name="connsiteY27" fmla="*/ 777875 h 1012825"/>
              <a:gd name="connsiteX28" fmla="*/ 3006725 w 4111625"/>
              <a:gd name="connsiteY28" fmla="*/ 765175 h 1012825"/>
              <a:gd name="connsiteX29" fmla="*/ 2930525 w 4111625"/>
              <a:gd name="connsiteY29" fmla="*/ 765175 h 1012825"/>
              <a:gd name="connsiteX30" fmla="*/ 2930525 w 4111625"/>
              <a:gd name="connsiteY30" fmla="*/ 749300 h 1012825"/>
              <a:gd name="connsiteX31" fmla="*/ 2803525 w 4111625"/>
              <a:gd name="connsiteY31" fmla="*/ 749300 h 1012825"/>
              <a:gd name="connsiteX32" fmla="*/ 2803525 w 4111625"/>
              <a:gd name="connsiteY32" fmla="*/ 736600 h 1012825"/>
              <a:gd name="connsiteX33" fmla="*/ 2749550 w 4111625"/>
              <a:gd name="connsiteY33" fmla="*/ 736600 h 1012825"/>
              <a:gd name="connsiteX34" fmla="*/ 2749550 w 4111625"/>
              <a:gd name="connsiteY34" fmla="*/ 730250 h 1012825"/>
              <a:gd name="connsiteX35" fmla="*/ 2727325 w 4111625"/>
              <a:gd name="connsiteY35" fmla="*/ 730250 h 1012825"/>
              <a:gd name="connsiteX36" fmla="*/ 2727325 w 4111625"/>
              <a:gd name="connsiteY36" fmla="*/ 714375 h 1012825"/>
              <a:gd name="connsiteX37" fmla="*/ 2660650 w 4111625"/>
              <a:gd name="connsiteY37" fmla="*/ 714375 h 1012825"/>
              <a:gd name="connsiteX38" fmla="*/ 2660650 w 4111625"/>
              <a:gd name="connsiteY38" fmla="*/ 704850 h 1012825"/>
              <a:gd name="connsiteX39" fmla="*/ 2562225 w 4111625"/>
              <a:gd name="connsiteY39" fmla="*/ 704850 h 1012825"/>
              <a:gd name="connsiteX40" fmla="*/ 2562225 w 4111625"/>
              <a:gd name="connsiteY40" fmla="*/ 695325 h 1012825"/>
              <a:gd name="connsiteX41" fmla="*/ 2543175 w 4111625"/>
              <a:gd name="connsiteY41" fmla="*/ 695325 h 1012825"/>
              <a:gd name="connsiteX42" fmla="*/ 2543175 w 4111625"/>
              <a:gd name="connsiteY42" fmla="*/ 679450 h 1012825"/>
              <a:gd name="connsiteX43" fmla="*/ 2505075 w 4111625"/>
              <a:gd name="connsiteY43" fmla="*/ 679450 h 1012825"/>
              <a:gd name="connsiteX44" fmla="*/ 2505075 w 4111625"/>
              <a:gd name="connsiteY44" fmla="*/ 666750 h 1012825"/>
              <a:gd name="connsiteX45" fmla="*/ 2486025 w 4111625"/>
              <a:gd name="connsiteY45" fmla="*/ 666750 h 1012825"/>
              <a:gd name="connsiteX46" fmla="*/ 2486025 w 4111625"/>
              <a:gd name="connsiteY46" fmla="*/ 650875 h 1012825"/>
              <a:gd name="connsiteX47" fmla="*/ 2425700 w 4111625"/>
              <a:gd name="connsiteY47" fmla="*/ 650875 h 1012825"/>
              <a:gd name="connsiteX48" fmla="*/ 2425700 w 4111625"/>
              <a:gd name="connsiteY48" fmla="*/ 644525 h 1012825"/>
              <a:gd name="connsiteX49" fmla="*/ 2400300 w 4111625"/>
              <a:gd name="connsiteY49" fmla="*/ 644525 h 1012825"/>
              <a:gd name="connsiteX50" fmla="*/ 2400300 w 4111625"/>
              <a:gd name="connsiteY50" fmla="*/ 631825 h 1012825"/>
              <a:gd name="connsiteX51" fmla="*/ 2359025 w 4111625"/>
              <a:gd name="connsiteY51" fmla="*/ 631825 h 1012825"/>
              <a:gd name="connsiteX52" fmla="*/ 2359025 w 4111625"/>
              <a:gd name="connsiteY52" fmla="*/ 619125 h 1012825"/>
              <a:gd name="connsiteX53" fmla="*/ 2339975 w 4111625"/>
              <a:gd name="connsiteY53" fmla="*/ 619125 h 1012825"/>
              <a:gd name="connsiteX54" fmla="*/ 2339975 w 4111625"/>
              <a:gd name="connsiteY54" fmla="*/ 600075 h 1012825"/>
              <a:gd name="connsiteX55" fmla="*/ 2305050 w 4111625"/>
              <a:gd name="connsiteY55" fmla="*/ 600075 h 1012825"/>
              <a:gd name="connsiteX56" fmla="*/ 2305050 w 4111625"/>
              <a:gd name="connsiteY56" fmla="*/ 587375 h 1012825"/>
              <a:gd name="connsiteX57" fmla="*/ 2193925 w 4111625"/>
              <a:gd name="connsiteY57" fmla="*/ 587375 h 1012825"/>
              <a:gd name="connsiteX58" fmla="*/ 2193925 w 4111625"/>
              <a:gd name="connsiteY58" fmla="*/ 574675 h 1012825"/>
              <a:gd name="connsiteX59" fmla="*/ 2143125 w 4111625"/>
              <a:gd name="connsiteY59" fmla="*/ 574675 h 1012825"/>
              <a:gd name="connsiteX60" fmla="*/ 2143125 w 4111625"/>
              <a:gd name="connsiteY60" fmla="*/ 568325 h 1012825"/>
              <a:gd name="connsiteX61" fmla="*/ 2117725 w 4111625"/>
              <a:gd name="connsiteY61" fmla="*/ 568325 h 1012825"/>
              <a:gd name="connsiteX62" fmla="*/ 2117725 w 4111625"/>
              <a:gd name="connsiteY62" fmla="*/ 555625 h 1012825"/>
              <a:gd name="connsiteX63" fmla="*/ 2095500 w 4111625"/>
              <a:gd name="connsiteY63" fmla="*/ 555625 h 1012825"/>
              <a:gd name="connsiteX64" fmla="*/ 2095500 w 4111625"/>
              <a:gd name="connsiteY64" fmla="*/ 546100 h 1012825"/>
              <a:gd name="connsiteX65" fmla="*/ 2073275 w 4111625"/>
              <a:gd name="connsiteY65" fmla="*/ 546100 h 1012825"/>
              <a:gd name="connsiteX66" fmla="*/ 2073275 w 4111625"/>
              <a:gd name="connsiteY66" fmla="*/ 533400 h 1012825"/>
              <a:gd name="connsiteX67" fmla="*/ 2009775 w 4111625"/>
              <a:gd name="connsiteY67" fmla="*/ 533400 h 1012825"/>
              <a:gd name="connsiteX68" fmla="*/ 2009775 w 4111625"/>
              <a:gd name="connsiteY68" fmla="*/ 520700 h 1012825"/>
              <a:gd name="connsiteX69" fmla="*/ 1939925 w 4111625"/>
              <a:gd name="connsiteY69" fmla="*/ 520700 h 1012825"/>
              <a:gd name="connsiteX70" fmla="*/ 1939925 w 4111625"/>
              <a:gd name="connsiteY70" fmla="*/ 504825 h 1012825"/>
              <a:gd name="connsiteX71" fmla="*/ 1901825 w 4111625"/>
              <a:gd name="connsiteY71" fmla="*/ 504825 h 1012825"/>
              <a:gd name="connsiteX72" fmla="*/ 1901825 w 4111625"/>
              <a:gd name="connsiteY72" fmla="*/ 488950 h 1012825"/>
              <a:gd name="connsiteX73" fmla="*/ 1828800 w 4111625"/>
              <a:gd name="connsiteY73" fmla="*/ 488950 h 1012825"/>
              <a:gd name="connsiteX74" fmla="*/ 1828800 w 4111625"/>
              <a:gd name="connsiteY74" fmla="*/ 469900 h 1012825"/>
              <a:gd name="connsiteX75" fmla="*/ 1809750 w 4111625"/>
              <a:gd name="connsiteY75" fmla="*/ 469900 h 1012825"/>
              <a:gd name="connsiteX76" fmla="*/ 1809750 w 4111625"/>
              <a:gd name="connsiteY76" fmla="*/ 447675 h 1012825"/>
              <a:gd name="connsiteX77" fmla="*/ 1698625 w 4111625"/>
              <a:gd name="connsiteY77" fmla="*/ 447675 h 1012825"/>
              <a:gd name="connsiteX78" fmla="*/ 1698625 w 4111625"/>
              <a:gd name="connsiteY78" fmla="*/ 428625 h 1012825"/>
              <a:gd name="connsiteX79" fmla="*/ 1622425 w 4111625"/>
              <a:gd name="connsiteY79" fmla="*/ 428625 h 1012825"/>
              <a:gd name="connsiteX80" fmla="*/ 1622425 w 4111625"/>
              <a:gd name="connsiteY80" fmla="*/ 412750 h 1012825"/>
              <a:gd name="connsiteX81" fmla="*/ 1577975 w 4111625"/>
              <a:gd name="connsiteY81" fmla="*/ 412750 h 1012825"/>
              <a:gd name="connsiteX82" fmla="*/ 1577975 w 4111625"/>
              <a:gd name="connsiteY82" fmla="*/ 393700 h 1012825"/>
              <a:gd name="connsiteX83" fmla="*/ 1495425 w 4111625"/>
              <a:gd name="connsiteY83" fmla="*/ 393700 h 1012825"/>
              <a:gd name="connsiteX84" fmla="*/ 1495425 w 4111625"/>
              <a:gd name="connsiteY84" fmla="*/ 377825 h 1012825"/>
              <a:gd name="connsiteX85" fmla="*/ 1479550 w 4111625"/>
              <a:gd name="connsiteY85" fmla="*/ 377825 h 1012825"/>
              <a:gd name="connsiteX86" fmla="*/ 1479550 w 4111625"/>
              <a:gd name="connsiteY86" fmla="*/ 361950 h 1012825"/>
              <a:gd name="connsiteX87" fmla="*/ 1454150 w 4111625"/>
              <a:gd name="connsiteY87" fmla="*/ 361950 h 1012825"/>
              <a:gd name="connsiteX88" fmla="*/ 1454150 w 4111625"/>
              <a:gd name="connsiteY88" fmla="*/ 349250 h 1012825"/>
              <a:gd name="connsiteX89" fmla="*/ 1343025 w 4111625"/>
              <a:gd name="connsiteY89" fmla="*/ 349250 h 1012825"/>
              <a:gd name="connsiteX90" fmla="*/ 1343025 w 4111625"/>
              <a:gd name="connsiteY90" fmla="*/ 336550 h 1012825"/>
              <a:gd name="connsiteX91" fmla="*/ 1292225 w 4111625"/>
              <a:gd name="connsiteY91" fmla="*/ 336550 h 1012825"/>
              <a:gd name="connsiteX92" fmla="*/ 1292225 w 4111625"/>
              <a:gd name="connsiteY92" fmla="*/ 330200 h 1012825"/>
              <a:gd name="connsiteX93" fmla="*/ 1270000 w 4111625"/>
              <a:gd name="connsiteY93" fmla="*/ 330200 h 1012825"/>
              <a:gd name="connsiteX94" fmla="*/ 1270000 w 4111625"/>
              <a:gd name="connsiteY94" fmla="*/ 311150 h 1012825"/>
              <a:gd name="connsiteX95" fmla="*/ 1196975 w 4111625"/>
              <a:gd name="connsiteY95" fmla="*/ 311150 h 1012825"/>
              <a:gd name="connsiteX96" fmla="*/ 1196975 w 4111625"/>
              <a:gd name="connsiteY96" fmla="*/ 295275 h 1012825"/>
              <a:gd name="connsiteX97" fmla="*/ 1171575 w 4111625"/>
              <a:gd name="connsiteY97" fmla="*/ 295275 h 1012825"/>
              <a:gd name="connsiteX98" fmla="*/ 1171575 w 4111625"/>
              <a:gd name="connsiteY98" fmla="*/ 269875 h 1012825"/>
              <a:gd name="connsiteX99" fmla="*/ 1120775 w 4111625"/>
              <a:gd name="connsiteY99" fmla="*/ 269875 h 1012825"/>
              <a:gd name="connsiteX100" fmla="*/ 1120775 w 4111625"/>
              <a:gd name="connsiteY100" fmla="*/ 257175 h 1012825"/>
              <a:gd name="connsiteX101" fmla="*/ 1095375 w 4111625"/>
              <a:gd name="connsiteY101" fmla="*/ 257175 h 1012825"/>
              <a:gd name="connsiteX102" fmla="*/ 1095375 w 4111625"/>
              <a:gd name="connsiteY102" fmla="*/ 238125 h 1012825"/>
              <a:gd name="connsiteX103" fmla="*/ 1044575 w 4111625"/>
              <a:gd name="connsiteY103" fmla="*/ 238125 h 1012825"/>
              <a:gd name="connsiteX104" fmla="*/ 1031875 w 4111625"/>
              <a:gd name="connsiteY104" fmla="*/ 225425 h 1012825"/>
              <a:gd name="connsiteX105" fmla="*/ 1009650 w 4111625"/>
              <a:gd name="connsiteY105" fmla="*/ 225425 h 1012825"/>
              <a:gd name="connsiteX106" fmla="*/ 1009650 w 4111625"/>
              <a:gd name="connsiteY106" fmla="*/ 212725 h 1012825"/>
              <a:gd name="connsiteX107" fmla="*/ 885825 w 4111625"/>
              <a:gd name="connsiteY107" fmla="*/ 212725 h 1012825"/>
              <a:gd name="connsiteX108" fmla="*/ 885825 w 4111625"/>
              <a:gd name="connsiteY108" fmla="*/ 190500 h 1012825"/>
              <a:gd name="connsiteX109" fmla="*/ 857250 w 4111625"/>
              <a:gd name="connsiteY109" fmla="*/ 190500 h 1012825"/>
              <a:gd name="connsiteX110" fmla="*/ 857250 w 4111625"/>
              <a:gd name="connsiteY110" fmla="*/ 174625 h 1012825"/>
              <a:gd name="connsiteX111" fmla="*/ 841375 w 4111625"/>
              <a:gd name="connsiteY111" fmla="*/ 174625 h 1012825"/>
              <a:gd name="connsiteX112" fmla="*/ 841375 w 4111625"/>
              <a:gd name="connsiteY112" fmla="*/ 165100 h 1012825"/>
              <a:gd name="connsiteX113" fmla="*/ 809625 w 4111625"/>
              <a:gd name="connsiteY113" fmla="*/ 165100 h 1012825"/>
              <a:gd name="connsiteX114" fmla="*/ 809625 w 4111625"/>
              <a:gd name="connsiteY114" fmla="*/ 152400 h 1012825"/>
              <a:gd name="connsiteX115" fmla="*/ 692150 w 4111625"/>
              <a:gd name="connsiteY115" fmla="*/ 152400 h 1012825"/>
              <a:gd name="connsiteX116" fmla="*/ 692150 w 4111625"/>
              <a:gd name="connsiteY116" fmla="*/ 136525 h 1012825"/>
              <a:gd name="connsiteX117" fmla="*/ 673100 w 4111625"/>
              <a:gd name="connsiteY117" fmla="*/ 136525 h 1012825"/>
              <a:gd name="connsiteX118" fmla="*/ 673100 w 4111625"/>
              <a:gd name="connsiteY118" fmla="*/ 123825 h 1012825"/>
              <a:gd name="connsiteX119" fmla="*/ 647700 w 4111625"/>
              <a:gd name="connsiteY119" fmla="*/ 123825 h 1012825"/>
              <a:gd name="connsiteX120" fmla="*/ 647700 w 4111625"/>
              <a:gd name="connsiteY120" fmla="*/ 111125 h 1012825"/>
              <a:gd name="connsiteX121" fmla="*/ 552450 w 4111625"/>
              <a:gd name="connsiteY121" fmla="*/ 111125 h 1012825"/>
              <a:gd name="connsiteX122" fmla="*/ 552450 w 4111625"/>
              <a:gd name="connsiteY122" fmla="*/ 98425 h 1012825"/>
              <a:gd name="connsiteX123" fmla="*/ 523875 w 4111625"/>
              <a:gd name="connsiteY123" fmla="*/ 98425 h 1012825"/>
              <a:gd name="connsiteX124" fmla="*/ 523875 w 4111625"/>
              <a:gd name="connsiteY124" fmla="*/ 82550 h 1012825"/>
              <a:gd name="connsiteX125" fmla="*/ 501650 w 4111625"/>
              <a:gd name="connsiteY125" fmla="*/ 82550 h 1012825"/>
              <a:gd name="connsiteX126" fmla="*/ 501650 w 4111625"/>
              <a:gd name="connsiteY126" fmla="*/ 69850 h 1012825"/>
              <a:gd name="connsiteX127" fmla="*/ 473075 w 4111625"/>
              <a:gd name="connsiteY127" fmla="*/ 69850 h 1012825"/>
              <a:gd name="connsiteX128" fmla="*/ 473075 w 4111625"/>
              <a:gd name="connsiteY128" fmla="*/ 50800 h 1012825"/>
              <a:gd name="connsiteX129" fmla="*/ 323850 w 4111625"/>
              <a:gd name="connsiteY129" fmla="*/ 50800 h 1012825"/>
              <a:gd name="connsiteX130" fmla="*/ 323850 w 4111625"/>
              <a:gd name="connsiteY130" fmla="*/ 28575 h 1012825"/>
              <a:gd name="connsiteX131" fmla="*/ 273050 w 4111625"/>
              <a:gd name="connsiteY131" fmla="*/ 28575 h 1012825"/>
              <a:gd name="connsiteX132" fmla="*/ 273050 w 4111625"/>
              <a:gd name="connsiteY132" fmla="*/ 6350 h 1012825"/>
              <a:gd name="connsiteX133" fmla="*/ 222250 w 4111625"/>
              <a:gd name="connsiteY133" fmla="*/ 6350 h 1012825"/>
              <a:gd name="connsiteX134" fmla="*/ 222250 w 4111625"/>
              <a:gd name="connsiteY134" fmla="*/ 0 h 1012825"/>
              <a:gd name="connsiteX135" fmla="*/ 0 w 4111625"/>
              <a:gd name="connsiteY135" fmla="*/ 0 h 1012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4111625" h="1012825">
                <a:moveTo>
                  <a:pt x="4111625" y="1012825"/>
                </a:moveTo>
                <a:lnTo>
                  <a:pt x="3911600" y="1012825"/>
                </a:lnTo>
                <a:lnTo>
                  <a:pt x="3911600" y="993775"/>
                </a:lnTo>
                <a:lnTo>
                  <a:pt x="3883025" y="993775"/>
                </a:lnTo>
                <a:lnTo>
                  <a:pt x="3883025" y="968375"/>
                </a:lnTo>
                <a:lnTo>
                  <a:pt x="3832225" y="968375"/>
                </a:lnTo>
                <a:lnTo>
                  <a:pt x="3832225" y="955675"/>
                </a:lnTo>
                <a:lnTo>
                  <a:pt x="3806825" y="955675"/>
                </a:lnTo>
                <a:lnTo>
                  <a:pt x="3806825" y="936625"/>
                </a:lnTo>
                <a:lnTo>
                  <a:pt x="3778250" y="936625"/>
                </a:lnTo>
                <a:lnTo>
                  <a:pt x="3778250" y="917575"/>
                </a:lnTo>
                <a:lnTo>
                  <a:pt x="3759200" y="917575"/>
                </a:lnTo>
                <a:lnTo>
                  <a:pt x="3759200" y="898525"/>
                </a:lnTo>
                <a:lnTo>
                  <a:pt x="3705225" y="898525"/>
                </a:lnTo>
                <a:lnTo>
                  <a:pt x="3705225" y="879475"/>
                </a:lnTo>
                <a:lnTo>
                  <a:pt x="3660775" y="879475"/>
                </a:lnTo>
                <a:lnTo>
                  <a:pt x="3660775" y="860425"/>
                </a:lnTo>
                <a:lnTo>
                  <a:pt x="3552825" y="860425"/>
                </a:lnTo>
                <a:lnTo>
                  <a:pt x="3552825" y="844550"/>
                </a:lnTo>
                <a:lnTo>
                  <a:pt x="3479800" y="844550"/>
                </a:lnTo>
                <a:lnTo>
                  <a:pt x="3479800" y="825500"/>
                </a:lnTo>
                <a:lnTo>
                  <a:pt x="3448050" y="825500"/>
                </a:lnTo>
                <a:lnTo>
                  <a:pt x="3448050" y="806450"/>
                </a:lnTo>
                <a:lnTo>
                  <a:pt x="3368675" y="806450"/>
                </a:lnTo>
                <a:lnTo>
                  <a:pt x="3368675" y="790575"/>
                </a:lnTo>
                <a:lnTo>
                  <a:pt x="3028950" y="790575"/>
                </a:lnTo>
                <a:lnTo>
                  <a:pt x="3028950" y="777875"/>
                </a:lnTo>
                <a:lnTo>
                  <a:pt x="3006725" y="777875"/>
                </a:lnTo>
                <a:lnTo>
                  <a:pt x="3006725" y="765175"/>
                </a:lnTo>
                <a:lnTo>
                  <a:pt x="2930525" y="765175"/>
                </a:lnTo>
                <a:lnTo>
                  <a:pt x="2930525" y="749300"/>
                </a:lnTo>
                <a:lnTo>
                  <a:pt x="2803525" y="749300"/>
                </a:lnTo>
                <a:lnTo>
                  <a:pt x="2803525" y="736600"/>
                </a:lnTo>
                <a:lnTo>
                  <a:pt x="2749550" y="736600"/>
                </a:lnTo>
                <a:lnTo>
                  <a:pt x="2749550" y="730250"/>
                </a:lnTo>
                <a:lnTo>
                  <a:pt x="2727325" y="730250"/>
                </a:lnTo>
                <a:lnTo>
                  <a:pt x="2727325" y="714375"/>
                </a:lnTo>
                <a:lnTo>
                  <a:pt x="2660650" y="714375"/>
                </a:lnTo>
                <a:lnTo>
                  <a:pt x="2660650" y="704850"/>
                </a:lnTo>
                <a:lnTo>
                  <a:pt x="2562225" y="704850"/>
                </a:lnTo>
                <a:lnTo>
                  <a:pt x="2562225" y="695325"/>
                </a:lnTo>
                <a:lnTo>
                  <a:pt x="2543175" y="695325"/>
                </a:lnTo>
                <a:lnTo>
                  <a:pt x="2543175" y="679450"/>
                </a:lnTo>
                <a:lnTo>
                  <a:pt x="2505075" y="679450"/>
                </a:lnTo>
                <a:lnTo>
                  <a:pt x="2505075" y="666750"/>
                </a:lnTo>
                <a:lnTo>
                  <a:pt x="2486025" y="666750"/>
                </a:lnTo>
                <a:lnTo>
                  <a:pt x="2486025" y="650875"/>
                </a:lnTo>
                <a:lnTo>
                  <a:pt x="2425700" y="650875"/>
                </a:lnTo>
                <a:lnTo>
                  <a:pt x="2425700" y="644525"/>
                </a:lnTo>
                <a:lnTo>
                  <a:pt x="2400300" y="644525"/>
                </a:lnTo>
                <a:lnTo>
                  <a:pt x="2400300" y="631825"/>
                </a:lnTo>
                <a:lnTo>
                  <a:pt x="2359025" y="631825"/>
                </a:lnTo>
                <a:lnTo>
                  <a:pt x="2359025" y="619125"/>
                </a:lnTo>
                <a:lnTo>
                  <a:pt x="2339975" y="619125"/>
                </a:lnTo>
                <a:lnTo>
                  <a:pt x="2339975" y="600075"/>
                </a:lnTo>
                <a:lnTo>
                  <a:pt x="2305050" y="600075"/>
                </a:lnTo>
                <a:lnTo>
                  <a:pt x="2305050" y="587375"/>
                </a:lnTo>
                <a:lnTo>
                  <a:pt x="2193925" y="587375"/>
                </a:lnTo>
                <a:lnTo>
                  <a:pt x="2193925" y="574675"/>
                </a:lnTo>
                <a:lnTo>
                  <a:pt x="2143125" y="574675"/>
                </a:lnTo>
                <a:lnTo>
                  <a:pt x="2143125" y="568325"/>
                </a:lnTo>
                <a:lnTo>
                  <a:pt x="2117725" y="568325"/>
                </a:lnTo>
                <a:lnTo>
                  <a:pt x="2117725" y="555625"/>
                </a:lnTo>
                <a:lnTo>
                  <a:pt x="2095500" y="555625"/>
                </a:lnTo>
                <a:lnTo>
                  <a:pt x="2095500" y="546100"/>
                </a:lnTo>
                <a:lnTo>
                  <a:pt x="2073275" y="546100"/>
                </a:lnTo>
                <a:lnTo>
                  <a:pt x="2073275" y="533400"/>
                </a:lnTo>
                <a:lnTo>
                  <a:pt x="2009775" y="533400"/>
                </a:lnTo>
                <a:lnTo>
                  <a:pt x="2009775" y="520700"/>
                </a:lnTo>
                <a:lnTo>
                  <a:pt x="1939925" y="520700"/>
                </a:lnTo>
                <a:lnTo>
                  <a:pt x="1939925" y="504825"/>
                </a:lnTo>
                <a:lnTo>
                  <a:pt x="1901825" y="504825"/>
                </a:lnTo>
                <a:lnTo>
                  <a:pt x="1901825" y="488950"/>
                </a:lnTo>
                <a:lnTo>
                  <a:pt x="1828800" y="488950"/>
                </a:lnTo>
                <a:lnTo>
                  <a:pt x="1828800" y="469900"/>
                </a:lnTo>
                <a:lnTo>
                  <a:pt x="1809750" y="469900"/>
                </a:lnTo>
                <a:lnTo>
                  <a:pt x="1809750" y="447675"/>
                </a:lnTo>
                <a:lnTo>
                  <a:pt x="1698625" y="447675"/>
                </a:lnTo>
                <a:lnTo>
                  <a:pt x="1698625" y="428625"/>
                </a:lnTo>
                <a:lnTo>
                  <a:pt x="1622425" y="428625"/>
                </a:lnTo>
                <a:lnTo>
                  <a:pt x="1622425" y="412750"/>
                </a:lnTo>
                <a:lnTo>
                  <a:pt x="1577975" y="412750"/>
                </a:lnTo>
                <a:lnTo>
                  <a:pt x="1577975" y="393700"/>
                </a:lnTo>
                <a:lnTo>
                  <a:pt x="1495425" y="393700"/>
                </a:lnTo>
                <a:lnTo>
                  <a:pt x="1495425" y="377825"/>
                </a:lnTo>
                <a:lnTo>
                  <a:pt x="1479550" y="377825"/>
                </a:lnTo>
                <a:lnTo>
                  <a:pt x="1479550" y="361950"/>
                </a:lnTo>
                <a:lnTo>
                  <a:pt x="1454150" y="361950"/>
                </a:lnTo>
                <a:lnTo>
                  <a:pt x="1454150" y="349250"/>
                </a:lnTo>
                <a:lnTo>
                  <a:pt x="1343025" y="349250"/>
                </a:lnTo>
                <a:lnTo>
                  <a:pt x="1343025" y="336550"/>
                </a:lnTo>
                <a:lnTo>
                  <a:pt x="1292225" y="336550"/>
                </a:lnTo>
                <a:lnTo>
                  <a:pt x="1292225" y="330200"/>
                </a:lnTo>
                <a:lnTo>
                  <a:pt x="1270000" y="330200"/>
                </a:lnTo>
                <a:lnTo>
                  <a:pt x="1270000" y="311150"/>
                </a:lnTo>
                <a:lnTo>
                  <a:pt x="1196975" y="311150"/>
                </a:lnTo>
                <a:lnTo>
                  <a:pt x="1196975" y="295275"/>
                </a:lnTo>
                <a:lnTo>
                  <a:pt x="1171575" y="295275"/>
                </a:lnTo>
                <a:lnTo>
                  <a:pt x="1171575" y="269875"/>
                </a:lnTo>
                <a:lnTo>
                  <a:pt x="1120775" y="269875"/>
                </a:lnTo>
                <a:lnTo>
                  <a:pt x="1120775" y="257175"/>
                </a:lnTo>
                <a:lnTo>
                  <a:pt x="1095375" y="257175"/>
                </a:lnTo>
                <a:lnTo>
                  <a:pt x="1095375" y="238125"/>
                </a:lnTo>
                <a:lnTo>
                  <a:pt x="1044575" y="238125"/>
                </a:lnTo>
                <a:lnTo>
                  <a:pt x="1031875" y="225425"/>
                </a:lnTo>
                <a:lnTo>
                  <a:pt x="1009650" y="225425"/>
                </a:lnTo>
                <a:lnTo>
                  <a:pt x="1009650" y="212725"/>
                </a:lnTo>
                <a:lnTo>
                  <a:pt x="885825" y="212725"/>
                </a:lnTo>
                <a:lnTo>
                  <a:pt x="885825" y="190500"/>
                </a:lnTo>
                <a:lnTo>
                  <a:pt x="857250" y="190500"/>
                </a:lnTo>
                <a:lnTo>
                  <a:pt x="857250" y="174625"/>
                </a:lnTo>
                <a:lnTo>
                  <a:pt x="841375" y="174625"/>
                </a:lnTo>
                <a:lnTo>
                  <a:pt x="841375" y="165100"/>
                </a:lnTo>
                <a:lnTo>
                  <a:pt x="809625" y="165100"/>
                </a:lnTo>
                <a:lnTo>
                  <a:pt x="809625" y="152400"/>
                </a:lnTo>
                <a:lnTo>
                  <a:pt x="692150" y="152400"/>
                </a:lnTo>
                <a:lnTo>
                  <a:pt x="692150" y="136525"/>
                </a:lnTo>
                <a:lnTo>
                  <a:pt x="673100" y="136525"/>
                </a:lnTo>
                <a:lnTo>
                  <a:pt x="673100" y="123825"/>
                </a:lnTo>
                <a:lnTo>
                  <a:pt x="647700" y="123825"/>
                </a:lnTo>
                <a:lnTo>
                  <a:pt x="647700" y="111125"/>
                </a:lnTo>
                <a:lnTo>
                  <a:pt x="552450" y="111125"/>
                </a:lnTo>
                <a:lnTo>
                  <a:pt x="552450" y="98425"/>
                </a:lnTo>
                <a:lnTo>
                  <a:pt x="523875" y="98425"/>
                </a:lnTo>
                <a:lnTo>
                  <a:pt x="523875" y="82550"/>
                </a:lnTo>
                <a:lnTo>
                  <a:pt x="501650" y="82550"/>
                </a:lnTo>
                <a:lnTo>
                  <a:pt x="501650" y="69850"/>
                </a:lnTo>
                <a:lnTo>
                  <a:pt x="473075" y="69850"/>
                </a:lnTo>
                <a:lnTo>
                  <a:pt x="473075" y="50800"/>
                </a:lnTo>
                <a:lnTo>
                  <a:pt x="323850" y="50800"/>
                </a:lnTo>
                <a:lnTo>
                  <a:pt x="323850" y="28575"/>
                </a:lnTo>
                <a:lnTo>
                  <a:pt x="273050" y="28575"/>
                </a:lnTo>
                <a:lnTo>
                  <a:pt x="273050" y="6350"/>
                </a:lnTo>
                <a:lnTo>
                  <a:pt x="222250" y="6350"/>
                </a:lnTo>
                <a:lnTo>
                  <a:pt x="222250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8" name="مربع نص 127"/>
          <p:cNvSpPr txBox="1"/>
          <p:nvPr/>
        </p:nvSpPr>
        <p:spPr bwMode="auto">
          <a:xfrm>
            <a:off x="9900740" y="6350108"/>
            <a:ext cx="684803" cy="400110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2/14</a:t>
            </a:r>
            <a:endParaRPr lang="ar-SA" sz="20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767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Relationship Between MSI and Tumor-Associated Inflammatory Response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6207266" y="3449600"/>
            <a:ext cx="365665" cy="0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Arrow Connector 21"/>
          <p:cNvCxnSpPr>
            <a:cxnSpLocks/>
          </p:cNvCxnSpPr>
          <p:nvPr/>
        </p:nvCxnSpPr>
        <p:spPr bwMode="auto">
          <a:xfrm flipV="1">
            <a:off x="1350964" y="3456610"/>
            <a:ext cx="365665" cy="1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/>
          <p:cNvCxnSpPr>
            <a:cxnSpLocks/>
          </p:cNvCxnSpPr>
          <p:nvPr/>
        </p:nvCxnSpPr>
        <p:spPr bwMode="auto">
          <a:xfrm flipV="1">
            <a:off x="3919881" y="3465484"/>
            <a:ext cx="365665" cy="1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Rectangle 1"/>
          <p:cNvSpPr/>
          <p:nvPr/>
        </p:nvSpPr>
        <p:spPr bwMode="auto">
          <a:xfrm>
            <a:off x="225059" y="3254735"/>
            <a:ext cx="1117029" cy="4308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defRPr/>
            </a:pPr>
            <a:r>
              <a:rPr lang="en-US" sz="2200" dirty="0">
                <a:solidFill>
                  <a:srgbClr val="CDCDCF">
                    <a:lumMod val="10000"/>
                  </a:srgbClr>
                </a:solidFill>
                <a:latin typeface="Calibri" panose="020F0502020204030204" pitchFamily="34" charset="0"/>
              </a:rPr>
              <a:t>MSI-H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1731675" y="2225502"/>
            <a:ext cx="2194409" cy="24622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defRPr/>
            </a:pPr>
            <a:r>
              <a:rPr lang="en-US" sz="2200" dirty="0">
                <a:solidFill>
                  <a:srgbClr val="CDCDCF">
                    <a:lumMod val="10000"/>
                  </a:srgbClr>
                </a:solidFill>
                <a:latin typeface="Calibri" panose="020F0502020204030204" pitchFamily="34" charset="0"/>
              </a:rPr>
              <a:t>Hypermutation </a:t>
            </a:r>
          </a:p>
          <a:p>
            <a:pPr algn="ctr">
              <a:defRPr/>
            </a:pPr>
            <a:r>
              <a:rPr lang="en-US" sz="2200" dirty="0">
                <a:solidFill>
                  <a:srgbClr val="CDCDCF">
                    <a:lumMod val="10000"/>
                  </a:srgbClr>
                </a:solidFill>
                <a:latin typeface="Calibri" panose="020F0502020204030204" pitchFamily="34" charset="0"/>
              </a:rPr>
              <a:t>(10-100x increase in mutational load vs MMR-proficient tumors)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4287115" y="2564056"/>
            <a:ext cx="1928811" cy="178510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defRPr/>
            </a:pPr>
            <a:r>
              <a:rPr lang="en-US" sz="2200" dirty="0">
                <a:solidFill>
                  <a:srgbClr val="CDCDCF">
                    <a:lumMod val="10000"/>
                  </a:srgbClr>
                </a:solidFill>
                <a:latin typeface="Calibri" panose="020F0502020204030204" pitchFamily="34" charset="0"/>
              </a:rPr>
              <a:t>Many neoantigens expressed on tumor cells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7471898" y="1434092"/>
            <a:ext cx="2729066" cy="2267827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defRPr/>
            </a:pPr>
            <a:r>
              <a:rPr lang="en-US" sz="2200" dirty="0">
                <a:solidFill>
                  <a:srgbClr val="CDCDCF">
                    <a:lumMod val="10000"/>
                  </a:srgbClr>
                </a:solidFill>
                <a:latin typeface="Calibri" panose="020F0502020204030204" pitchFamily="34" charset="0"/>
              </a:rPr>
              <a:t>Robust tumor-associated inflammatory response</a:t>
            </a:r>
          </a:p>
        </p:txBody>
      </p:sp>
      <p:sp>
        <p:nvSpPr>
          <p:cNvPr id="18" name="Oval 17"/>
          <p:cNvSpPr/>
          <p:nvPr/>
        </p:nvSpPr>
        <p:spPr bwMode="auto">
          <a:xfrm>
            <a:off x="6285677" y="3828460"/>
            <a:ext cx="2112335" cy="196023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defRPr/>
            </a:pPr>
            <a:r>
              <a:rPr lang="en-US" sz="2200" dirty="0">
                <a:solidFill>
                  <a:srgbClr val="CDCDCF">
                    <a:lumMod val="10000"/>
                  </a:srgbClr>
                </a:solidFill>
                <a:latin typeface="Calibri" panose="020F0502020204030204" pitchFamily="34" charset="0"/>
              </a:rPr>
              <a:t>High </a:t>
            </a:r>
            <a:br>
              <a:rPr lang="en-US" sz="2200" dirty="0">
                <a:solidFill>
                  <a:srgbClr val="CDCDCF">
                    <a:lumMod val="10000"/>
                  </a:srgbClr>
                </a:solidFill>
                <a:latin typeface="Calibri" panose="020F0502020204030204" pitchFamily="34" charset="0"/>
              </a:rPr>
            </a:br>
            <a:r>
              <a:rPr lang="en-US" sz="2200" dirty="0">
                <a:solidFill>
                  <a:srgbClr val="CDCDCF">
                    <a:lumMod val="10000"/>
                  </a:srgbClr>
                </a:solidFill>
                <a:latin typeface="Calibri" panose="020F0502020204030204" pitchFamily="34" charset="0"/>
              </a:rPr>
              <a:t>PD-L1 on tumor cells</a:t>
            </a:r>
          </a:p>
        </p:txBody>
      </p:sp>
      <p:sp>
        <p:nvSpPr>
          <p:cNvPr id="20" name="Oval 19"/>
          <p:cNvSpPr/>
          <p:nvPr/>
        </p:nvSpPr>
        <p:spPr bwMode="auto">
          <a:xfrm>
            <a:off x="9173028" y="3533238"/>
            <a:ext cx="2947237" cy="255067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defRPr/>
            </a:pPr>
            <a:r>
              <a:rPr lang="en-US" sz="2200" dirty="0">
                <a:solidFill>
                  <a:srgbClr val="CDCDCF">
                    <a:lumMod val="10000"/>
                  </a:srgbClr>
                </a:solidFill>
                <a:latin typeface="Calibri" panose="020F0502020204030204" pitchFamily="34" charset="0"/>
              </a:rPr>
              <a:t>High PD-1 and/or PD-L1 on tumor-infiltrating inflammatory cells</a:t>
            </a:r>
          </a:p>
        </p:txBody>
      </p:sp>
      <p:cxnSp>
        <p:nvCxnSpPr>
          <p:cNvPr id="21" name="Straight Arrow Connector 20"/>
          <p:cNvCxnSpPr>
            <a:cxnSpLocks/>
          </p:cNvCxnSpPr>
          <p:nvPr/>
        </p:nvCxnSpPr>
        <p:spPr bwMode="auto">
          <a:xfrm flipV="1">
            <a:off x="7760238" y="3533289"/>
            <a:ext cx="275136" cy="323143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/>
          <p:cNvCxnSpPr>
            <a:cxnSpLocks/>
          </p:cNvCxnSpPr>
          <p:nvPr/>
        </p:nvCxnSpPr>
        <p:spPr bwMode="auto">
          <a:xfrm flipH="1">
            <a:off x="8428333" y="4792739"/>
            <a:ext cx="683403" cy="0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/>
          <p:cNvCxnSpPr>
            <a:cxnSpLocks/>
          </p:cNvCxnSpPr>
          <p:nvPr/>
        </p:nvCxnSpPr>
        <p:spPr bwMode="auto">
          <a:xfrm>
            <a:off x="9746962" y="3425935"/>
            <a:ext cx="205491" cy="231607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9" name="Text Box 15">
            <a:extLst>
              <a:ext uri="{FF2B5EF4-FFF2-40B4-BE49-F238E27FC236}">
                <a16:creationId xmlns="" xmlns:a16="http://schemas.microsoft.com/office/drawing/2014/main" id="{DD43DE04-C873-487F-8677-FF257F353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1" y="6388915"/>
            <a:ext cx="7853362" cy="276999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a-DK" altLang="en-US" sz="1200" b="0" spc="-10" dirty="0">
                <a:solidFill>
                  <a:srgbClr val="455560"/>
                </a:solidFill>
                <a:latin typeface="Calibri" panose="020F0502020204030204" pitchFamily="34" charset="0"/>
              </a:rPr>
              <a:t>Le. NEJM. 2015;372:2509.</a:t>
            </a:r>
          </a:p>
        </p:txBody>
      </p:sp>
      <p:sp>
        <p:nvSpPr>
          <p:cNvPr id="16" name="مربع نص 15"/>
          <p:cNvSpPr txBox="1"/>
          <p:nvPr/>
        </p:nvSpPr>
        <p:spPr bwMode="auto">
          <a:xfrm>
            <a:off x="9900740" y="6350108"/>
            <a:ext cx="684803" cy="400110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3/14</a:t>
            </a:r>
            <a:endParaRPr lang="ar-SA" sz="20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060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Perspective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en-US" sz="3600" dirty="0" smtClean="0"/>
              <a:t>CRC stage </a:t>
            </a:r>
            <a:r>
              <a:rPr lang="en-US" sz="3600" dirty="0">
                <a:sym typeface="Symbol"/>
              </a:rPr>
              <a:t>  </a:t>
            </a:r>
            <a:r>
              <a:rPr lang="en-US" sz="3600" dirty="0" smtClean="0">
                <a:sym typeface="Symbol"/>
              </a:rPr>
              <a:t>&amp; </a:t>
            </a:r>
            <a:r>
              <a:rPr lang="en-US" sz="3600" dirty="0" smtClean="0">
                <a:latin typeface="Tahoma"/>
                <a:ea typeface="Tahoma"/>
                <a:cs typeface="Tahoma"/>
                <a:sym typeface="Symbol"/>
              </a:rPr>
              <a:t>Ⅲ:</a:t>
            </a:r>
            <a:endParaRPr lang="en-US" sz="3600" dirty="0" smtClean="0"/>
          </a:p>
          <a:p>
            <a:pPr lvl="1"/>
            <a:r>
              <a:rPr lang="en-US" sz="2800" dirty="0" smtClean="0"/>
              <a:t>Oxaliplatin </a:t>
            </a:r>
            <a:r>
              <a:rPr lang="en-US" sz="2800" dirty="0"/>
              <a:t>does not work in patients &gt; 70 yrs of </a:t>
            </a:r>
            <a:r>
              <a:rPr lang="en-US" sz="2800" dirty="0" smtClean="0"/>
              <a:t>age</a:t>
            </a:r>
          </a:p>
          <a:p>
            <a:pPr lvl="1"/>
            <a:r>
              <a:rPr lang="en-US" sz="2800" dirty="0" smtClean="0"/>
              <a:t>Adjuvant chemotherapy in MSI-H stage </a:t>
            </a:r>
            <a:r>
              <a:rPr lang="en-US" sz="2800" dirty="0" smtClean="0">
                <a:sym typeface="Symbol"/>
              </a:rPr>
              <a:t> CRC: </a:t>
            </a:r>
            <a:r>
              <a:rPr lang="en-US" sz="2800" dirty="0">
                <a:solidFill>
                  <a:srgbClr val="000000"/>
                </a:solidFill>
                <a:ea typeface="+mn-ea"/>
                <a:cs typeface="+mn-cs"/>
              </a:rPr>
              <a:t>No </a:t>
            </a:r>
            <a:r>
              <a:rPr lang="en-US" sz="2800" dirty="0" smtClean="0">
                <a:solidFill>
                  <a:srgbClr val="000000"/>
                </a:solidFill>
                <a:ea typeface="+mn-ea"/>
                <a:cs typeface="+mn-cs"/>
              </a:rPr>
              <a:t>benefit.</a:t>
            </a:r>
            <a:endParaRPr lang="en-US" sz="2800" dirty="0" smtClean="0"/>
          </a:p>
          <a:p>
            <a:pPr marL="0" lvl="0" indent="0">
              <a:buNone/>
            </a:pPr>
            <a:endParaRPr lang="en-US" sz="3600" dirty="0"/>
          </a:p>
          <a:p>
            <a:endParaRPr lang="en-US" sz="3600" dirty="0"/>
          </a:p>
        </p:txBody>
      </p:sp>
      <p:sp>
        <p:nvSpPr>
          <p:cNvPr id="4" name="مربع نص 3"/>
          <p:cNvSpPr txBox="1"/>
          <p:nvPr/>
        </p:nvSpPr>
        <p:spPr bwMode="auto">
          <a:xfrm>
            <a:off x="9900740" y="6350108"/>
            <a:ext cx="684803" cy="400110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4/14</a:t>
            </a:r>
            <a:endParaRPr lang="ar-SA" sz="20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694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133" y="745506"/>
            <a:ext cx="10466458" cy="493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مربع نص 4"/>
          <p:cNvSpPr txBox="1"/>
          <p:nvPr/>
        </p:nvSpPr>
        <p:spPr bwMode="auto">
          <a:xfrm>
            <a:off x="646372" y="6369269"/>
            <a:ext cx="24152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1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Eso, </a:t>
            </a:r>
            <a:r>
              <a:rPr lang="es-ES" sz="12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Y. </a:t>
            </a:r>
            <a:r>
              <a:rPr lang="es-E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et al. J Gastroenterol (2019). </a:t>
            </a:r>
          </a:p>
        </p:txBody>
      </p:sp>
      <p:sp>
        <p:nvSpPr>
          <p:cNvPr id="6" name="مربع نص 5"/>
          <p:cNvSpPr txBox="1"/>
          <p:nvPr/>
        </p:nvSpPr>
        <p:spPr bwMode="auto">
          <a:xfrm>
            <a:off x="9900740" y="6350108"/>
            <a:ext cx="684803" cy="400110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5/14</a:t>
            </a:r>
            <a:endParaRPr lang="ar-SA" sz="20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785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="" xmlns:a16="http://schemas.microsoft.com/office/drawing/2014/main" id="{C8C35421-D964-441F-B25A-93504BE0C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MSI-H Frequency Among Different Types of Cancer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20B19656-2A91-496F-A9E2-D267BFDA2D69}"/>
              </a:ext>
            </a:extLst>
          </p:cNvPr>
          <p:cNvCxnSpPr>
            <a:cxnSpLocks/>
          </p:cNvCxnSpPr>
          <p:nvPr/>
        </p:nvCxnSpPr>
        <p:spPr bwMode="auto">
          <a:xfrm flipV="1">
            <a:off x="3392488" y="1576391"/>
            <a:ext cx="0" cy="3629023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9EC34398-7DF7-48A9-9DA7-A534FFD36D1F}"/>
              </a:ext>
            </a:extLst>
          </p:cNvPr>
          <p:cNvCxnSpPr/>
          <p:nvPr/>
        </p:nvCxnSpPr>
        <p:spPr bwMode="auto">
          <a:xfrm flipH="1">
            <a:off x="3325813" y="1595438"/>
            <a:ext cx="64008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39908CD2-83B9-4E99-B9DF-AE516890E89B}"/>
              </a:ext>
            </a:extLst>
          </p:cNvPr>
          <p:cNvCxnSpPr/>
          <p:nvPr/>
        </p:nvCxnSpPr>
        <p:spPr bwMode="auto">
          <a:xfrm flipH="1">
            <a:off x="3325813" y="2284095"/>
            <a:ext cx="64008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50E0DF06-A193-41BC-B4D5-8823814AA8A2}"/>
              </a:ext>
            </a:extLst>
          </p:cNvPr>
          <p:cNvCxnSpPr/>
          <p:nvPr/>
        </p:nvCxnSpPr>
        <p:spPr bwMode="auto">
          <a:xfrm flipH="1">
            <a:off x="3325813" y="2972752"/>
            <a:ext cx="64008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57D97E41-BDDA-42D8-B603-682A2F4A8083}"/>
              </a:ext>
            </a:extLst>
          </p:cNvPr>
          <p:cNvCxnSpPr/>
          <p:nvPr/>
        </p:nvCxnSpPr>
        <p:spPr bwMode="auto">
          <a:xfrm flipH="1">
            <a:off x="3325813" y="3661409"/>
            <a:ext cx="64008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03CF9EE8-BFCB-40B4-A837-9E35C974BC64}"/>
              </a:ext>
            </a:extLst>
          </p:cNvPr>
          <p:cNvCxnSpPr/>
          <p:nvPr/>
        </p:nvCxnSpPr>
        <p:spPr bwMode="auto">
          <a:xfrm flipH="1">
            <a:off x="3325813" y="4350066"/>
            <a:ext cx="64008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F1AEDB8F-7D27-4167-9F45-3C7C0D57E67F}"/>
              </a:ext>
            </a:extLst>
          </p:cNvPr>
          <p:cNvCxnSpPr/>
          <p:nvPr/>
        </p:nvCxnSpPr>
        <p:spPr bwMode="auto">
          <a:xfrm flipH="1">
            <a:off x="3325813" y="5038725"/>
            <a:ext cx="64008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E923BACE-1660-416B-A8A8-2BA0B4490AB7}"/>
              </a:ext>
            </a:extLst>
          </p:cNvPr>
          <p:cNvSpPr txBox="1"/>
          <p:nvPr/>
        </p:nvSpPr>
        <p:spPr>
          <a:xfrm>
            <a:off x="2516189" y="1410772"/>
            <a:ext cx="84772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b="0" dirty="0">
                <a:solidFill>
                  <a:srgbClr val="000000"/>
                </a:solidFill>
                <a:latin typeface="Calibri" panose="020F0502020204030204" pitchFamily="34" charset="0"/>
              </a:rPr>
              <a:t>100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235ECE0B-EA6F-4E62-B150-A14C69233A7C}"/>
              </a:ext>
            </a:extLst>
          </p:cNvPr>
          <p:cNvSpPr txBox="1"/>
          <p:nvPr/>
        </p:nvSpPr>
        <p:spPr>
          <a:xfrm>
            <a:off x="2516189" y="2100382"/>
            <a:ext cx="84772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b="0" dirty="0">
                <a:solidFill>
                  <a:srgbClr val="000000"/>
                </a:solidFill>
                <a:latin typeface="Calibri" panose="020F0502020204030204" pitchFamily="34" charset="0"/>
              </a:rPr>
              <a:t>80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66A96411-4270-4D90-B415-46E3DA675D64}"/>
              </a:ext>
            </a:extLst>
          </p:cNvPr>
          <p:cNvSpPr txBox="1"/>
          <p:nvPr/>
        </p:nvSpPr>
        <p:spPr>
          <a:xfrm>
            <a:off x="2516189" y="2789992"/>
            <a:ext cx="84772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b="0" dirty="0">
                <a:solidFill>
                  <a:srgbClr val="000000"/>
                </a:solidFill>
                <a:latin typeface="Calibri" panose="020F0502020204030204" pitchFamily="34" charset="0"/>
              </a:rPr>
              <a:t>60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D1279299-6CA8-4A1B-B345-6CF4400F99FA}"/>
              </a:ext>
            </a:extLst>
          </p:cNvPr>
          <p:cNvSpPr txBox="1"/>
          <p:nvPr/>
        </p:nvSpPr>
        <p:spPr>
          <a:xfrm>
            <a:off x="2516189" y="3479602"/>
            <a:ext cx="84772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b="0" dirty="0">
                <a:solidFill>
                  <a:srgbClr val="000000"/>
                </a:solidFill>
                <a:latin typeface="Calibri" panose="020F0502020204030204" pitchFamily="34" charset="0"/>
              </a:rPr>
              <a:t>40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24935564-4102-4024-B646-6BEEAE992748}"/>
              </a:ext>
            </a:extLst>
          </p:cNvPr>
          <p:cNvSpPr txBox="1"/>
          <p:nvPr/>
        </p:nvSpPr>
        <p:spPr>
          <a:xfrm>
            <a:off x="2516189" y="4169212"/>
            <a:ext cx="84772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b="0" dirty="0">
                <a:solidFill>
                  <a:srgbClr val="000000"/>
                </a:solidFill>
                <a:latin typeface="Calibri" panose="020F0502020204030204" pitchFamily="34" charset="0"/>
              </a:rPr>
              <a:t>20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3CBCCC3B-6D76-4734-BA3F-5BF319B0697B}"/>
              </a:ext>
            </a:extLst>
          </p:cNvPr>
          <p:cNvSpPr txBox="1"/>
          <p:nvPr/>
        </p:nvSpPr>
        <p:spPr>
          <a:xfrm>
            <a:off x="2516189" y="4858822"/>
            <a:ext cx="84772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b="0" dirty="0">
                <a:solidFill>
                  <a:srgbClr val="000000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76BC4397-CDF5-4BC4-89DF-65E5EF78472A}"/>
              </a:ext>
            </a:extLst>
          </p:cNvPr>
          <p:cNvSpPr txBox="1"/>
          <p:nvPr/>
        </p:nvSpPr>
        <p:spPr>
          <a:xfrm rot="16200000">
            <a:off x="951709" y="3122890"/>
            <a:ext cx="346233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MSI-H Frequency (%)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DAE496C9-6E19-4086-BF3A-E988F5514FCF}"/>
              </a:ext>
            </a:extLst>
          </p:cNvPr>
          <p:cNvSpPr txBox="1"/>
          <p:nvPr/>
        </p:nvSpPr>
        <p:spPr>
          <a:xfrm rot="18900000">
            <a:off x="2249488" y="5751090"/>
            <a:ext cx="178117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Colon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A8BBE4EB-3BD8-42AB-9F00-07277D204923}"/>
              </a:ext>
            </a:extLst>
          </p:cNvPr>
          <p:cNvSpPr txBox="1"/>
          <p:nvPr/>
        </p:nvSpPr>
        <p:spPr>
          <a:xfrm rot="18900000">
            <a:off x="3007916" y="5751090"/>
            <a:ext cx="178117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Small Bowel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33FB89EC-E848-4FDC-B9D3-6D38742DD55D}"/>
              </a:ext>
            </a:extLst>
          </p:cNvPr>
          <p:cNvSpPr txBox="1"/>
          <p:nvPr/>
        </p:nvSpPr>
        <p:spPr>
          <a:xfrm rot="18900000">
            <a:off x="3766344" y="5751090"/>
            <a:ext cx="178117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Endometrial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42D17C81-53B3-4B5D-9020-A535E92B710D}"/>
              </a:ext>
            </a:extLst>
          </p:cNvPr>
          <p:cNvSpPr txBox="1"/>
          <p:nvPr/>
        </p:nvSpPr>
        <p:spPr>
          <a:xfrm rot="18900000">
            <a:off x="4524772" y="5751090"/>
            <a:ext cx="178117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Gastric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D51CA785-E099-4439-BD8E-2083716AE5AA}"/>
              </a:ext>
            </a:extLst>
          </p:cNvPr>
          <p:cNvSpPr txBox="1"/>
          <p:nvPr/>
        </p:nvSpPr>
        <p:spPr>
          <a:xfrm rot="18900000">
            <a:off x="5283200" y="5751090"/>
            <a:ext cx="178117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Ovarian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412B0F2C-06B4-45A7-8B11-96212E2710AD}"/>
              </a:ext>
            </a:extLst>
          </p:cNvPr>
          <p:cNvSpPr txBox="1"/>
          <p:nvPr/>
        </p:nvSpPr>
        <p:spPr>
          <a:xfrm rot="18900000">
            <a:off x="6041628" y="5751090"/>
            <a:ext cx="178117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Gallbladder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5A53E28D-A798-4532-9EAE-4A2BBDB61B30}"/>
              </a:ext>
            </a:extLst>
          </p:cNvPr>
          <p:cNvSpPr txBox="1"/>
          <p:nvPr/>
        </p:nvSpPr>
        <p:spPr>
          <a:xfrm rot="18900000">
            <a:off x="6800056" y="5751090"/>
            <a:ext cx="178117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Prostate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026DCD4E-8901-471A-B88A-5FF71F4182D4}"/>
              </a:ext>
            </a:extLst>
          </p:cNvPr>
          <p:cNvSpPr txBox="1"/>
          <p:nvPr/>
        </p:nvSpPr>
        <p:spPr>
          <a:xfrm rot="18900000">
            <a:off x="7558484" y="5751090"/>
            <a:ext cx="178117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Glioma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91D4DB53-A29A-4344-AE0F-A553F2DAEDB3}"/>
              </a:ext>
            </a:extLst>
          </p:cNvPr>
          <p:cNvSpPr txBox="1"/>
          <p:nvPr/>
        </p:nvSpPr>
        <p:spPr>
          <a:xfrm rot="18900000">
            <a:off x="8316915" y="5751090"/>
            <a:ext cx="178117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Breast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="" xmlns:a16="http://schemas.microsoft.com/office/drawing/2014/main" id="{F86D2038-E6D0-45BF-BC69-988FEAE4BD3F}"/>
              </a:ext>
            </a:extLst>
          </p:cNvPr>
          <p:cNvCxnSpPr/>
          <p:nvPr/>
        </p:nvCxnSpPr>
        <p:spPr bwMode="auto">
          <a:xfrm>
            <a:off x="4445000" y="5210175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>
            <a:extLst>
              <a:ext uri="{FF2B5EF4-FFF2-40B4-BE49-F238E27FC236}">
                <a16:creationId xmlns="" xmlns:a16="http://schemas.microsoft.com/office/drawing/2014/main" id="{1C6285A9-50BD-4D6D-8E94-0041A53276DD}"/>
              </a:ext>
            </a:extLst>
          </p:cNvPr>
          <p:cNvCxnSpPr/>
          <p:nvPr/>
        </p:nvCxnSpPr>
        <p:spPr bwMode="auto">
          <a:xfrm>
            <a:off x="6716714" y="5210175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>
            <a:extLst>
              <a:ext uri="{FF2B5EF4-FFF2-40B4-BE49-F238E27FC236}">
                <a16:creationId xmlns="" xmlns:a16="http://schemas.microsoft.com/office/drawing/2014/main" id="{B0FC4BCC-1A81-4509-89C6-8F242E1FCFA4}"/>
              </a:ext>
            </a:extLst>
          </p:cNvPr>
          <p:cNvCxnSpPr/>
          <p:nvPr/>
        </p:nvCxnSpPr>
        <p:spPr bwMode="auto">
          <a:xfrm>
            <a:off x="7473952" y="5210175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>
            <a:extLst>
              <a:ext uri="{FF2B5EF4-FFF2-40B4-BE49-F238E27FC236}">
                <a16:creationId xmlns="" xmlns:a16="http://schemas.microsoft.com/office/drawing/2014/main" id="{9E25E3BD-C4F6-43A5-8BCD-0E1626C070C8}"/>
              </a:ext>
            </a:extLst>
          </p:cNvPr>
          <p:cNvCxnSpPr/>
          <p:nvPr/>
        </p:nvCxnSpPr>
        <p:spPr bwMode="auto">
          <a:xfrm>
            <a:off x="8988428" y="5210175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>
            <a:extLst>
              <a:ext uri="{FF2B5EF4-FFF2-40B4-BE49-F238E27FC236}">
                <a16:creationId xmlns="" xmlns:a16="http://schemas.microsoft.com/office/drawing/2014/main" id="{2D809E60-1547-4EAF-8315-9F573226C94B}"/>
              </a:ext>
            </a:extLst>
          </p:cNvPr>
          <p:cNvCxnSpPr/>
          <p:nvPr/>
        </p:nvCxnSpPr>
        <p:spPr bwMode="auto">
          <a:xfrm>
            <a:off x="9745662" y="5210175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0D59D159-1982-4FA0-8D88-05DA5CE485FD}"/>
              </a:ext>
            </a:extLst>
          </p:cNvPr>
          <p:cNvGrpSpPr/>
          <p:nvPr/>
        </p:nvGrpSpPr>
        <p:grpSpPr>
          <a:xfrm>
            <a:off x="3583663" y="3377505"/>
            <a:ext cx="390527" cy="1588756"/>
            <a:chOff x="3507461" y="3268645"/>
            <a:chExt cx="390527" cy="1588756"/>
          </a:xfrm>
        </p:grpSpPr>
        <p:sp>
          <p:nvSpPr>
            <p:cNvPr id="50" name="Oval 49">
              <a:extLst>
                <a:ext uri="{FF2B5EF4-FFF2-40B4-BE49-F238E27FC236}">
                  <a16:creationId xmlns="" xmlns:a16="http://schemas.microsoft.com/office/drawing/2014/main" id="{291FB9E4-62BF-46EA-B00E-C743B4079C19}"/>
                </a:ext>
              </a:extLst>
            </p:cNvPr>
            <p:cNvSpPr/>
            <p:nvPr/>
          </p:nvSpPr>
          <p:spPr bwMode="auto">
            <a:xfrm>
              <a:off x="3597948" y="3268645"/>
              <a:ext cx="100014" cy="10058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="" xmlns:a16="http://schemas.microsoft.com/office/drawing/2014/main" id="{BF1369ED-44B1-4D24-BF4C-DE6960B15678}"/>
                </a:ext>
              </a:extLst>
            </p:cNvPr>
            <p:cNvSpPr/>
            <p:nvPr/>
          </p:nvSpPr>
          <p:spPr bwMode="auto">
            <a:xfrm>
              <a:off x="3707486" y="3273400"/>
              <a:ext cx="100014" cy="10058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="" xmlns:a16="http://schemas.microsoft.com/office/drawing/2014/main" id="{A1E68955-5F82-43C9-9B74-65BD250EED97}"/>
                </a:ext>
              </a:extLst>
            </p:cNvPr>
            <p:cNvSpPr/>
            <p:nvPr/>
          </p:nvSpPr>
          <p:spPr bwMode="auto">
            <a:xfrm>
              <a:off x="3593186" y="3397018"/>
              <a:ext cx="100014" cy="10058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="" xmlns:a16="http://schemas.microsoft.com/office/drawing/2014/main" id="{3C24A397-080B-4B68-AF4D-E7FFF6530A01}"/>
                </a:ext>
              </a:extLst>
            </p:cNvPr>
            <p:cNvSpPr/>
            <p:nvPr/>
          </p:nvSpPr>
          <p:spPr bwMode="auto">
            <a:xfrm>
              <a:off x="3702724" y="3401773"/>
              <a:ext cx="100014" cy="10058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="" xmlns:a16="http://schemas.microsoft.com/office/drawing/2014/main" id="{3AC54D6E-DE10-4A9D-83D4-475E2A9444A0}"/>
                </a:ext>
              </a:extLst>
            </p:cNvPr>
            <p:cNvSpPr/>
            <p:nvPr/>
          </p:nvSpPr>
          <p:spPr bwMode="auto">
            <a:xfrm>
              <a:off x="3640811" y="3639500"/>
              <a:ext cx="100014" cy="10058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="" xmlns:a16="http://schemas.microsoft.com/office/drawing/2014/main" id="{CAE34258-C087-4EE2-BA52-9B73824690E3}"/>
                </a:ext>
              </a:extLst>
            </p:cNvPr>
            <p:cNvSpPr/>
            <p:nvPr/>
          </p:nvSpPr>
          <p:spPr bwMode="auto">
            <a:xfrm>
              <a:off x="3593186" y="3786890"/>
              <a:ext cx="100014" cy="10058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="" xmlns:a16="http://schemas.microsoft.com/office/drawing/2014/main" id="{F9C60F42-A474-4BFE-B1F8-5675BB0C4087}"/>
                </a:ext>
              </a:extLst>
            </p:cNvPr>
            <p:cNvSpPr/>
            <p:nvPr/>
          </p:nvSpPr>
          <p:spPr bwMode="auto">
            <a:xfrm>
              <a:off x="3707487" y="3777381"/>
              <a:ext cx="100014" cy="10058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="" xmlns:a16="http://schemas.microsoft.com/office/drawing/2014/main" id="{E8CFE501-AD04-4922-9FEA-CCE4550920F6}"/>
                </a:ext>
              </a:extLst>
            </p:cNvPr>
            <p:cNvSpPr/>
            <p:nvPr/>
          </p:nvSpPr>
          <p:spPr bwMode="auto">
            <a:xfrm>
              <a:off x="3540799" y="4048390"/>
              <a:ext cx="100014" cy="10058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="" xmlns:a16="http://schemas.microsoft.com/office/drawing/2014/main" id="{C26A02BF-FCDC-42C4-BA10-80279D24C63F}"/>
                </a:ext>
              </a:extLst>
            </p:cNvPr>
            <p:cNvSpPr/>
            <p:nvPr/>
          </p:nvSpPr>
          <p:spPr bwMode="auto">
            <a:xfrm>
              <a:off x="3745587" y="4048390"/>
              <a:ext cx="100014" cy="10058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="" xmlns:a16="http://schemas.microsoft.com/office/drawing/2014/main" id="{C69F0A06-9DF5-481F-B38F-84A80B5AF79B}"/>
                </a:ext>
              </a:extLst>
            </p:cNvPr>
            <p:cNvSpPr/>
            <p:nvPr/>
          </p:nvSpPr>
          <p:spPr bwMode="auto">
            <a:xfrm>
              <a:off x="3645574" y="4756817"/>
              <a:ext cx="100014" cy="10058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="" xmlns:a16="http://schemas.microsoft.com/office/drawing/2014/main" id="{ABAE37B0-6CE0-4E51-B783-9FF0C8703E27}"/>
                </a:ext>
              </a:extLst>
            </p:cNvPr>
            <p:cNvSpPr/>
            <p:nvPr/>
          </p:nvSpPr>
          <p:spPr bwMode="auto">
            <a:xfrm>
              <a:off x="3588424" y="4157744"/>
              <a:ext cx="100014" cy="10058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="" xmlns:a16="http://schemas.microsoft.com/office/drawing/2014/main" id="{34DBE2B5-21FA-46C5-995E-320991ABAD61}"/>
                </a:ext>
              </a:extLst>
            </p:cNvPr>
            <p:cNvSpPr/>
            <p:nvPr/>
          </p:nvSpPr>
          <p:spPr bwMode="auto">
            <a:xfrm>
              <a:off x="3645574" y="4191026"/>
              <a:ext cx="100014" cy="10058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="" xmlns:a16="http://schemas.microsoft.com/office/drawing/2014/main" id="{E2D5EF46-C373-428C-9052-7B9984279E83}"/>
                </a:ext>
              </a:extLst>
            </p:cNvPr>
            <p:cNvSpPr/>
            <p:nvPr/>
          </p:nvSpPr>
          <p:spPr bwMode="auto">
            <a:xfrm>
              <a:off x="3702724" y="4167254"/>
              <a:ext cx="100014" cy="10058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="" xmlns:a16="http://schemas.microsoft.com/office/drawing/2014/main" id="{F1F4A1AE-0691-446F-8D87-79D6388FC62B}"/>
                </a:ext>
              </a:extLst>
            </p:cNvPr>
            <p:cNvSpPr/>
            <p:nvPr/>
          </p:nvSpPr>
          <p:spPr bwMode="auto">
            <a:xfrm>
              <a:off x="3750349" y="4157744"/>
              <a:ext cx="100014" cy="10058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5FCB1EDF-DF47-4B6C-978D-2C2CE09C4F1C}"/>
                </a:ext>
              </a:extLst>
            </p:cNvPr>
            <p:cNvSpPr/>
            <p:nvPr/>
          </p:nvSpPr>
          <p:spPr bwMode="auto">
            <a:xfrm>
              <a:off x="3507461" y="4210044"/>
              <a:ext cx="100014" cy="10058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="" xmlns:a16="http://schemas.microsoft.com/office/drawing/2014/main" id="{995A6326-A3DE-4A9C-BFB5-F4B5BF9E00F3}"/>
                </a:ext>
              </a:extLst>
            </p:cNvPr>
            <p:cNvSpPr/>
            <p:nvPr/>
          </p:nvSpPr>
          <p:spPr bwMode="auto">
            <a:xfrm>
              <a:off x="3545561" y="4252835"/>
              <a:ext cx="100014" cy="10058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="" xmlns:a16="http://schemas.microsoft.com/office/drawing/2014/main" id="{38EF431C-9593-4793-9947-3EC524BEA831}"/>
                </a:ext>
              </a:extLst>
            </p:cNvPr>
            <p:cNvSpPr/>
            <p:nvPr/>
          </p:nvSpPr>
          <p:spPr bwMode="auto">
            <a:xfrm>
              <a:off x="3588424" y="4290872"/>
              <a:ext cx="100014" cy="10058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="" xmlns:a16="http://schemas.microsoft.com/office/drawing/2014/main" id="{5B63B6F5-37ED-431D-B379-CE932EB84086}"/>
                </a:ext>
              </a:extLst>
            </p:cNvPr>
            <p:cNvSpPr/>
            <p:nvPr/>
          </p:nvSpPr>
          <p:spPr bwMode="auto">
            <a:xfrm>
              <a:off x="3636049" y="4319399"/>
              <a:ext cx="100014" cy="10058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="" xmlns:a16="http://schemas.microsoft.com/office/drawing/2014/main" id="{7791E736-5360-4F0A-A1B9-FD42311FA9E9}"/>
                </a:ext>
              </a:extLst>
            </p:cNvPr>
            <p:cNvSpPr/>
            <p:nvPr/>
          </p:nvSpPr>
          <p:spPr bwMode="auto">
            <a:xfrm>
              <a:off x="3702724" y="4290872"/>
              <a:ext cx="100014" cy="10058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="" xmlns:a16="http://schemas.microsoft.com/office/drawing/2014/main" id="{704194A3-039F-4CA6-A9FB-518D94F15BA7}"/>
                </a:ext>
              </a:extLst>
            </p:cNvPr>
            <p:cNvSpPr/>
            <p:nvPr/>
          </p:nvSpPr>
          <p:spPr bwMode="auto">
            <a:xfrm>
              <a:off x="3755112" y="4252836"/>
              <a:ext cx="100014" cy="10058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="" xmlns:a16="http://schemas.microsoft.com/office/drawing/2014/main" id="{764C666C-0CA7-4F23-9350-BDE9A0CC31F6}"/>
                </a:ext>
              </a:extLst>
            </p:cNvPr>
            <p:cNvSpPr/>
            <p:nvPr/>
          </p:nvSpPr>
          <p:spPr bwMode="auto">
            <a:xfrm>
              <a:off x="3793212" y="4229064"/>
              <a:ext cx="100014" cy="10058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="" xmlns:a16="http://schemas.microsoft.com/office/drawing/2014/main" id="{4D5AA31F-755A-48B4-AB2C-7A82C96578A3}"/>
                </a:ext>
              </a:extLst>
            </p:cNvPr>
            <p:cNvSpPr/>
            <p:nvPr/>
          </p:nvSpPr>
          <p:spPr bwMode="auto">
            <a:xfrm>
              <a:off x="3507462" y="4514335"/>
              <a:ext cx="100014" cy="10058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="" xmlns:a16="http://schemas.microsoft.com/office/drawing/2014/main" id="{89025811-D2AB-426B-BCFC-6B0968994B5E}"/>
                </a:ext>
              </a:extLst>
            </p:cNvPr>
            <p:cNvSpPr/>
            <p:nvPr/>
          </p:nvSpPr>
          <p:spPr bwMode="auto">
            <a:xfrm>
              <a:off x="3555087" y="4557126"/>
              <a:ext cx="100014" cy="10058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="" xmlns:a16="http://schemas.microsoft.com/office/drawing/2014/main" id="{6191D341-5272-431D-BA81-84D559F44A15}"/>
                </a:ext>
              </a:extLst>
            </p:cNvPr>
            <p:cNvSpPr/>
            <p:nvPr/>
          </p:nvSpPr>
          <p:spPr bwMode="auto">
            <a:xfrm>
              <a:off x="3616999" y="4618935"/>
              <a:ext cx="100014" cy="10058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="" xmlns:a16="http://schemas.microsoft.com/office/drawing/2014/main" id="{4FAEF877-0E35-4F6E-B0DC-96713B42A1CF}"/>
                </a:ext>
              </a:extLst>
            </p:cNvPr>
            <p:cNvSpPr/>
            <p:nvPr/>
          </p:nvSpPr>
          <p:spPr bwMode="auto">
            <a:xfrm>
              <a:off x="3659862" y="4614181"/>
              <a:ext cx="100014" cy="10058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="" xmlns:a16="http://schemas.microsoft.com/office/drawing/2014/main" id="{599CD0D9-8A88-4A79-8224-309B4BD64503}"/>
                </a:ext>
              </a:extLst>
            </p:cNvPr>
            <p:cNvSpPr/>
            <p:nvPr/>
          </p:nvSpPr>
          <p:spPr bwMode="auto">
            <a:xfrm>
              <a:off x="3697962" y="4566635"/>
              <a:ext cx="100014" cy="10058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="" xmlns:a16="http://schemas.microsoft.com/office/drawing/2014/main" id="{6C525419-CD5A-4E20-A1A6-E845E1B84547}"/>
                </a:ext>
              </a:extLst>
            </p:cNvPr>
            <p:cNvSpPr/>
            <p:nvPr/>
          </p:nvSpPr>
          <p:spPr bwMode="auto">
            <a:xfrm>
              <a:off x="3755112" y="4523844"/>
              <a:ext cx="100014" cy="10058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="" xmlns:a16="http://schemas.microsoft.com/office/drawing/2014/main" id="{733F4FE2-158F-4553-8F9D-2ACCF4FC4932}"/>
                </a:ext>
              </a:extLst>
            </p:cNvPr>
            <p:cNvSpPr/>
            <p:nvPr/>
          </p:nvSpPr>
          <p:spPr bwMode="auto">
            <a:xfrm>
              <a:off x="3797974" y="4523844"/>
              <a:ext cx="100014" cy="10058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="" xmlns:a16="http://schemas.microsoft.com/office/drawing/2014/main" id="{28C4EA94-C48C-4A6C-AEC4-9CB96286473B}"/>
                </a:ext>
              </a:extLst>
            </p:cNvPr>
            <p:cNvSpPr/>
            <p:nvPr/>
          </p:nvSpPr>
          <p:spPr bwMode="auto">
            <a:xfrm>
              <a:off x="3507462" y="4390717"/>
              <a:ext cx="100014" cy="10058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="" xmlns:a16="http://schemas.microsoft.com/office/drawing/2014/main" id="{D7381188-28E3-4EA7-B43F-1FC6BA1C297A}"/>
                </a:ext>
              </a:extLst>
            </p:cNvPr>
            <p:cNvSpPr/>
            <p:nvPr/>
          </p:nvSpPr>
          <p:spPr bwMode="auto">
            <a:xfrm>
              <a:off x="3564612" y="4419244"/>
              <a:ext cx="100014" cy="10058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="" xmlns:a16="http://schemas.microsoft.com/office/drawing/2014/main" id="{14B3002E-ADE9-4A6D-82A4-BB17968089B6}"/>
                </a:ext>
              </a:extLst>
            </p:cNvPr>
            <p:cNvSpPr/>
            <p:nvPr/>
          </p:nvSpPr>
          <p:spPr bwMode="auto">
            <a:xfrm>
              <a:off x="3612237" y="4443017"/>
              <a:ext cx="100014" cy="10058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="" xmlns:a16="http://schemas.microsoft.com/office/drawing/2014/main" id="{A29F30BF-17FA-4A0D-9651-AE32D827DE8D}"/>
                </a:ext>
              </a:extLst>
            </p:cNvPr>
            <p:cNvSpPr/>
            <p:nvPr/>
          </p:nvSpPr>
          <p:spPr bwMode="auto">
            <a:xfrm>
              <a:off x="3664624" y="4452526"/>
              <a:ext cx="100014" cy="10058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="" xmlns:a16="http://schemas.microsoft.com/office/drawing/2014/main" id="{BA377A18-2FD2-4B94-8377-FD442673B865}"/>
                </a:ext>
              </a:extLst>
            </p:cNvPr>
            <p:cNvSpPr/>
            <p:nvPr/>
          </p:nvSpPr>
          <p:spPr bwMode="auto">
            <a:xfrm>
              <a:off x="3717012" y="4414490"/>
              <a:ext cx="100014" cy="10058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="" xmlns:a16="http://schemas.microsoft.com/office/drawing/2014/main" id="{6857BB7C-BBA9-471C-BC15-7F85E0653948}"/>
                </a:ext>
              </a:extLst>
            </p:cNvPr>
            <p:cNvSpPr/>
            <p:nvPr/>
          </p:nvSpPr>
          <p:spPr bwMode="auto">
            <a:xfrm>
              <a:off x="3778924" y="4376454"/>
              <a:ext cx="100014" cy="10058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</p:grpSp>
      <p:cxnSp>
        <p:nvCxnSpPr>
          <p:cNvPr id="85" name="Straight Connector 84">
            <a:extLst>
              <a:ext uri="{FF2B5EF4-FFF2-40B4-BE49-F238E27FC236}">
                <a16:creationId xmlns="" xmlns:a16="http://schemas.microsoft.com/office/drawing/2014/main" id="{68D3404A-9B20-4EA1-A2AA-DD9FD1DD4C85}"/>
              </a:ext>
            </a:extLst>
          </p:cNvPr>
          <p:cNvCxnSpPr/>
          <p:nvPr/>
        </p:nvCxnSpPr>
        <p:spPr bwMode="auto">
          <a:xfrm>
            <a:off x="3687762" y="5210175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933C5B8D-FA60-498E-B54F-419C8DD0D565}"/>
              </a:ext>
            </a:extLst>
          </p:cNvPr>
          <p:cNvGrpSpPr/>
          <p:nvPr/>
        </p:nvGrpSpPr>
        <p:grpSpPr>
          <a:xfrm>
            <a:off x="4305724" y="3437039"/>
            <a:ext cx="405765" cy="1529715"/>
            <a:chOff x="4207750" y="3360837"/>
            <a:chExt cx="405765" cy="1529715"/>
          </a:xfrm>
          <a:solidFill>
            <a:srgbClr val="00B050"/>
          </a:solidFill>
        </p:grpSpPr>
        <p:sp>
          <p:nvSpPr>
            <p:cNvPr id="86" name="Rectangle 85">
              <a:extLst>
                <a:ext uri="{FF2B5EF4-FFF2-40B4-BE49-F238E27FC236}">
                  <a16:creationId xmlns="" xmlns:a16="http://schemas.microsoft.com/office/drawing/2014/main" id="{41062A4E-3D3B-42E7-A2C3-F713BDEE8AD2}"/>
                </a:ext>
              </a:extLst>
            </p:cNvPr>
            <p:cNvSpPr/>
            <p:nvPr/>
          </p:nvSpPr>
          <p:spPr bwMode="auto">
            <a:xfrm>
              <a:off x="4364912" y="3360837"/>
              <a:ext cx="91440" cy="91440"/>
            </a:xfrm>
            <a:prstGeom prst="rect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non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="" xmlns:a16="http://schemas.microsoft.com/office/drawing/2014/main" id="{988BDBE8-71C9-45A6-B0C1-FED790407D5C}"/>
                </a:ext>
              </a:extLst>
            </p:cNvPr>
            <p:cNvSpPr/>
            <p:nvPr/>
          </p:nvSpPr>
          <p:spPr bwMode="auto">
            <a:xfrm>
              <a:off x="4250612" y="3756124"/>
              <a:ext cx="91440" cy="91440"/>
            </a:xfrm>
            <a:prstGeom prst="rect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non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="" xmlns:a16="http://schemas.microsoft.com/office/drawing/2014/main" id="{E1949D4D-2149-4084-BEF4-07595BA45C8F}"/>
                </a:ext>
              </a:extLst>
            </p:cNvPr>
            <p:cNvSpPr/>
            <p:nvPr/>
          </p:nvSpPr>
          <p:spPr bwMode="auto">
            <a:xfrm>
              <a:off x="4360150" y="3770412"/>
              <a:ext cx="91440" cy="91440"/>
            </a:xfrm>
            <a:prstGeom prst="rect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non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="" xmlns:a16="http://schemas.microsoft.com/office/drawing/2014/main" id="{2B3E77C8-BB9D-4831-8220-6972472C1F29}"/>
                </a:ext>
              </a:extLst>
            </p:cNvPr>
            <p:cNvSpPr/>
            <p:nvPr/>
          </p:nvSpPr>
          <p:spPr bwMode="auto">
            <a:xfrm>
              <a:off x="4474450" y="3751362"/>
              <a:ext cx="91440" cy="91440"/>
            </a:xfrm>
            <a:prstGeom prst="rect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non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="" xmlns:a16="http://schemas.microsoft.com/office/drawing/2014/main" id="{46375E76-1199-4524-AD26-B6259E9EFEB3}"/>
                </a:ext>
              </a:extLst>
            </p:cNvPr>
            <p:cNvSpPr/>
            <p:nvPr/>
          </p:nvSpPr>
          <p:spPr bwMode="auto">
            <a:xfrm>
              <a:off x="4303000" y="3922812"/>
              <a:ext cx="91440" cy="91440"/>
            </a:xfrm>
            <a:prstGeom prst="rect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non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="" xmlns:a16="http://schemas.microsoft.com/office/drawing/2014/main" id="{BB16BFA5-95E5-4B6C-B6CB-370568711CCF}"/>
                </a:ext>
              </a:extLst>
            </p:cNvPr>
            <p:cNvSpPr/>
            <p:nvPr/>
          </p:nvSpPr>
          <p:spPr bwMode="auto">
            <a:xfrm>
              <a:off x="4426825" y="3898999"/>
              <a:ext cx="91440" cy="91440"/>
            </a:xfrm>
            <a:prstGeom prst="rect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non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="" xmlns:a16="http://schemas.microsoft.com/office/drawing/2014/main" id="{0082DAE5-24E6-4869-BFA1-196434DFEC2A}"/>
                </a:ext>
              </a:extLst>
            </p:cNvPr>
            <p:cNvSpPr/>
            <p:nvPr/>
          </p:nvSpPr>
          <p:spPr bwMode="auto">
            <a:xfrm>
              <a:off x="4245850" y="4046637"/>
              <a:ext cx="91440" cy="91440"/>
            </a:xfrm>
            <a:prstGeom prst="rect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non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="" xmlns:a16="http://schemas.microsoft.com/office/drawing/2014/main" id="{74DDD113-0A20-4858-AA22-F2C5B02817A2}"/>
                </a:ext>
              </a:extLst>
            </p:cNvPr>
            <p:cNvSpPr/>
            <p:nvPr/>
          </p:nvSpPr>
          <p:spPr bwMode="auto">
            <a:xfrm>
              <a:off x="4483975" y="4041874"/>
              <a:ext cx="91440" cy="91440"/>
            </a:xfrm>
            <a:prstGeom prst="rect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non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="" xmlns:a16="http://schemas.microsoft.com/office/drawing/2014/main" id="{43FA7E51-B27A-4AD7-90E1-99A1F407D0C4}"/>
                </a:ext>
              </a:extLst>
            </p:cNvPr>
            <p:cNvSpPr/>
            <p:nvPr/>
          </p:nvSpPr>
          <p:spPr bwMode="auto">
            <a:xfrm>
              <a:off x="4364913" y="4084737"/>
              <a:ext cx="91440" cy="91440"/>
            </a:xfrm>
            <a:prstGeom prst="rect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non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="" xmlns:a16="http://schemas.microsoft.com/office/drawing/2014/main" id="{6FBAF538-81C3-4F96-BBF5-E4583F19F23C}"/>
                </a:ext>
              </a:extLst>
            </p:cNvPr>
            <p:cNvSpPr/>
            <p:nvPr/>
          </p:nvSpPr>
          <p:spPr bwMode="auto">
            <a:xfrm>
              <a:off x="4207750" y="4203800"/>
              <a:ext cx="91440" cy="91440"/>
            </a:xfrm>
            <a:prstGeom prst="rect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non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="" xmlns:a16="http://schemas.microsoft.com/office/drawing/2014/main" id="{04BDA343-009C-4EA2-9A4D-E6D51F54AEB9}"/>
                </a:ext>
              </a:extLst>
            </p:cNvPr>
            <p:cNvSpPr/>
            <p:nvPr/>
          </p:nvSpPr>
          <p:spPr bwMode="auto">
            <a:xfrm>
              <a:off x="4522075" y="4189512"/>
              <a:ext cx="91440" cy="91440"/>
            </a:xfrm>
            <a:prstGeom prst="rect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non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="" xmlns:a16="http://schemas.microsoft.com/office/drawing/2014/main" id="{CFBD5C4C-64B0-48AF-A339-539D1874B48E}"/>
                </a:ext>
              </a:extLst>
            </p:cNvPr>
            <p:cNvSpPr/>
            <p:nvPr/>
          </p:nvSpPr>
          <p:spPr bwMode="auto">
            <a:xfrm>
              <a:off x="4312525" y="4237137"/>
              <a:ext cx="91440" cy="91440"/>
            </a:xfrm>
            <a:prstGeom prst="rect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non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="" xmlns:a16="http://schemas.microsoft.com/office/drawing/2014/main" id="{34E9EB56-FE4A-429F-B660-DE6403DE9BF2}"/>
                </a:ext>
              </a:extLst>
            </p:cNvPr>
            <p:cNvSpPr/>
            <p:nvPr/>
          </p:nvSpPr>
          <p:spPr bwMode="auto">
            <a:xfrm>
              <a:off x="4422062" y="4227612"/>
              <a:ext cx="91440" cy="91440"/>
            </a:xfrm>
            <a:prstGeom prst="rect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non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="" xmlns:a16="http://schemas.microsoft.com/office/drawing/2014/main" id="{8F9DDFB2-DF17-4CAD-B7CD-796C72202F84}"/>
                </a:ext>
              </a:extLst>
            </p:cNvPr>
            <p:cNvSpPr/>
            <p:nvPr/>
          </p:nvSpPr>
          <p:spPr bwMode="auto">
            <a:xfrm>
              <a:off x="4207750" y="4394299"/>
              <a:ext cx="91440" cy="91440"/>
            </a:xfrm>
            <a:prstGeom prst="rect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non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="" xmlns:a16="http://schemas.microsoft.com/office/drawing/2014/main" id="{02913BE1-46A3-400F-BF49-9A408963967F}"/>
                </a:ext>
              </a:extLst>
            </p:cNvPr>
            <p:cNvSpPr/>
            <p:nvPr/>
          </p:nvSpPr>
          <p:spPr bwMode="auto">
            <a:xfrm>
              <a:off x="4422063" y="4503837"/>
              <a:ext cx="91440" cy="91440"/>
            </a:xfrm>
            <a:prstGeom prst="rect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non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="" xmlns:a16="http://schemas.microsoft.com/office/drawing/2014/main" id="{36BA463E-903A-4D02-875D-B9ADEE19A1C5}"/>
                </a:ext>
              </a:extLst>
            </p:cNvPr>
            <p:cNvSpPr/>
            <p:nvPr/>
          </p:nvSpPr>
          <p:spPr bwMode="auto">
            <a:xfrm>
              <a:off x="4517312" y="4422874"/>
              <a:ext cx="91440" cy="91440"/>
            </a:xfrm>
            <a:prstGeom prst="rect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non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="" xmlns:a16="http://schemas.microsoft.com/office/drawing/2014/main" id="{7D64D4AB-199B-4FE2-8DDB-5692491FBD46}"/>
                </a:ext>
              </a:extLst>
            </p:cNvPr>
            <p:cNvSpPr/>
            <p:nvPr/>
          </p:nvSpPr>
          <p:spPr bwMode="auto">
            <a:xfrm>
              <a:off x="4312525" y="4437162"/>
              <a:ext cx="91440" cy="91440"/>
            </a:xfrm>
            <a:prstGeom prst="rect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non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="" xmlns:a16="http://schemas.microsoft.com/office/drawing/2014/main" id="{68020B2E-BA85-4F2D-AABD-5ECF4C78FC6B}"/>
                </a:ext>
              </a:extLst>
            </p:cNvPr>
            <p:cNvSpPr/>
            <p:nvPr/>
          </p:nvSpPr>
          <p:spPr bwMode="auto">
            <a:xfrm>
              <a:off x="4422063" y="4727674"/>
              <a:ext cx="91440" cy="91440"/>
            </a:xfrm>
            <a:prstGeom prst="rect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non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="" xmlns:a16="http://schemas.microsoft.com/office/drawing/2014/main" id="{90629754-DCD3-4B95-ABA2-5105FD9A169D}"/>
                </a:ext>
              </a:extLst>
            </p:cNvPr>
            <p:cNvSpPr/>
            <p:nvPr/>
          </p:nvSpPr>
          <p:spPr bwMode="auto">
            <a:xfrm>
              <a:off x="4303000" y="4799112"/>
              <a:ext cx="91440" cy="91440"/>
            </a:xfrm>
            <a:prstGeom prst="rect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non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AA460B01-2CA4-4F3F-951D-FAF06F7A7FC8}"/>
              </a:ext>
            </a:extLst>
          </p:cNvPr>
          <p:cNvGrpSpPr/>
          <p:nvPr/>
        </p:nvGrpSpPr>
        <p:grpSpPr>
          <a:xfrm>
            <a:off x="5026767" y="3571970"/>
            <a:ext cx="436627" cy="1433704"/>
            <a:chOff x="5026767" y="3343367"/>
            <a:chExt cx="436627" cy="1433704"/>
          </a:xfrm>
        </p:grpSpPr>
        <p:sp>
          <p:nvSpPr>
            <p:cNvPr id="106" name="Isosceles Triangle 105">
              <a:extLst>
                <a:ext uri="{FF2B5EF4-FFF2-40B4-BE49-F238E27FC236}">
                  <a16:creationId xmlns="" xmlns:a16="http://schemas.microsoft.com/office/drawing/2014/main" id="{4908307F-3EB1-4017-8F4E-920BC81F3840}"/>
                </a:ext>
              </a:extLst>
            </p:cNvPr>
            <p:cNvSpPr/>
            <p:nvPr/>
          </p:nvSpPr>
          <p:spPr bwMode="auto">
            <a:xfrm>
              <a:off x="5126779" y="3343367"/>
              <a:ext cx="112777" cy="109728"/>
            </a:xfrm>
            <a:prstGeom prst="triangle">
              <a:avLst/>
            </a:prstGeom>
            <a:solidFill>
              <a:srgbClr val="00FFCC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7" name="Isosceles Triangle 106">
              <a:extLst>
                <a:ext uri="{FF2B5EF4-FFF2-40B4-BE49-F238E27FC236}">
                  <a16:creationId xmlns="" xmlns:a16="http://schemas.microsoft.com/office/drawing/2014/main" id="{4E396505-1668-45E9-AE38-4CC07ACE5FC4}"/>
                </a:ext>
              </a:extLst>
            </p:cNvPr>
            <p:cNvSpPr/>
            <p:nvPr/>
          </p:nvSpPr>
          <p:spPr bwMode="auto">
            <a:xfrm>
              <a:off x="5255367" y="3381467"/>
              <a:ext cx="112777" cy="109728"/>
            </a:xfrm>
            <a:prstGeom prst="triangle">
              <a:avLst/>
            </a:prstGeom>
            <a:solidFill>
              <a:srgbClr val="00FFCC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8" name="Isosceles Triangle 107">
              <a:extLst>
                <a:ext uri="{FF2B5EF4-FFF2-40B4-BE49-F238E27FC236}">
                  <a16:creationId xmlns="" xmlns:a16="http://schemas.microsoft.com/office/drawing/2014/main" id="{1150C9EC-D2FA-457C-91C8-62D4964E457D}"/>
                </a:ext>
              </a:extLst>
            </p:cNvPr>
            <p:cNvSpPr/>
            <p:nvPr/>
          </p:nvSpPr>
          <p:spPr bwMode="auto">
            <a:xfrm>
              <a:off x="5183929" y="3538630"/>
              <a:ext cx="112777" cy="109728"/>
            </a:xfrm>
            <a:prstGeom prst="triangle">
              <a:avLst/>
            </a:prstGeom>
            <a:solidFill>
              <a:srgbClr val="00FFCC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9" name="Isosceles Triangle 108">
              <a:extLst>
                <a:ext uri="{FF2B5EF4-FFF2-40B4-BE49-F238E27FC236}">
                  <a16:creationId xmlns="" xmlns:a16="http://schemas.microsoft.com/office/drawing/2014/main" id="{8A7CD764-C162-4B29-80A0-DEB4B816B450}"/>
                </a:ext>
              </a:extLst>
            </p:cNvPr>
            <p:cNvSpPr/>
            <p:nvPr/>
          </p:nvSpPr>
          <p:spPr bwMode="auto">
            <a:xfrm>
              <a:off x="5026767" y="3576729"/>
              <a:ext cx="112777" cy="109728"/>
            </a:xfrm>
            <a:prstGeom prst="triangle">
              <a:avLst/>
            </a:prstGeom>
            <a:solidFill>
              <a:srgbClr val="00FFCC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0" name="Isosceles Triangle 109">
              <a:extLst>
                <a:ext uri="{FF2B5EF4-FFF2-40B4-BE49-F238E27FC236}">
                  <a16:creationId xmlns="" xmlns:a16="http://schemas.microsoft.com/office/drawing/2014/main" id="{520AC388-864D-494E-A59D-FA44C90B2D8D}"/>
                </a:ext>
              </a:extLst>
            </p:cNvPr>
            <p:cNvSpPr/>
            <p:nvPr/>
          </p:nvSpPr>
          <p:spPr bwMode="auto">
            <a:xfrm>
              <a:off x="5350617" y="3610067"/>
              <a:ext cx="112777" cy="109728"/>
            </a:xfrm>
            <a:prstGeom prst="triangle">
              <a:avLst/>
            </a:prstGeom>
            <a:solidFill>
              <a:srgbClr val="00FFCC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1" name="Isosceles Triangle 110">
              <a:extLst>
                <a:ext uri="{FF2B5EF4-FFF2-40B4-BE49-F238E27FC236}">
                  <a16:creationId xmlns="" xmlns:a16="http://schemas.microsoft.com/office/drawing/2014/main" id="{28937167-C944-4508-9929-5FE2B703FA51}"/>
                </a:ext>
              </a:extLst>
            </p:cNvPr>
            <p:cNvSpPr/>
            <p:nvPr/>
          </p:nvSpPr>
          <p:spPr bwMode="auto">
            <a:xfrm>
              <a:off x="5036292" y="3686267"/>
              <a:ext cx="112777" cy="109728"/>
            </a:xfrm>
            <a:prstGeom prst="triangle">
              <a:avLst/>
            </a:prstGeom>
            <a:solidFill>
              <a:srgbClr val="00FFCC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2" name="Isosceles Triangle 111">
              <a:extLst>
                <a:ext uri="{FF2B5EF4-FFF2-40B4-BE49-F238E27FC236}">
                  <a16:creationId xmlns="" xmlns:a16="http://schemas.microsoft.com/office/drawing/2014/main" id="{D57EE8B5-D4CD-48BA-A784-826A84A0D916}"/>
                </a:ext>
              </a:extLst>
            </p:cNvPr>
            <p:cNvSpPr/>
            <p:nvPr/>
          </p:nvSpPr>
          <p:spPr bwMode="auto">
            <a:xfrm>
              <a:off x="5331567" y="3691029"/>
              <a:ext cx="112777" cy="109728"/>
            </a:xfrm>
            <a:prstGeom prst="triangle">
              <a:avLst/>
            </a:prstGeom>
            <a:solidFill>
              <a:srgbClr val="00FFCC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3" name="Isosceles Triangle 112">
              <a:extLst>
                <a:ext uri="{FF2B5EF4-FFF2-40B4-BE49-F238E27FC236}">
                  <a16:creationId xmlns="" xmlns:a16="http://schemas.microsoft.com/office/drawing/2014/main" id="{5826B122-2632-4053-8611-DC3449774A4A}"/>
                </a:ext>
              </a:extLst>
            </p:cNvPr>
            <p:cNvSpPr/>
            <p:nvPr/>
          </p:nvSpPr>
          <p:spPr bwMode="auto">
            <a:xfrm>
              <a:off x="5093442" y="3710080"/>
              <a:ext cx="112777" cy="109728"/>
            </a:xfrm>
            <a:prstGeom prst="triangle">
              <a:avLst/>
            </a:prstGeom>
            <a:solidFill>
              <a:srgbClr val="00FFCC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4" name="Isosceles Triangle 113">
              <a:extLst>
                <a:ext uri="{FF2B5EF4-FFF2-40B4-BE49-F238E27FC236}">
                  <a16:creationId xmlns="" xmlns:a16="http://schemas.microsoft.com/office/drawing/2014/main" id="{2CBB65EF-B6D2-408F-B081-D762BFAD250F}"/>
                </a:ext>
              </a:extLst>
            </p:cNvPr>
            <p:cNvSpPr/>
            <p:nvPr/>
          </p:nvSpPr>
          <p:spPr bwMode="auto">
            <a:xfrm>
              <a:off x="5145830" y="3662454"/>
              <a:ext cx="112777" cy="109728"/>
            </a:xfrm>
            <a:prstGeom prst="triangle">
              <a:avLst/>
            </a:prstGeom>
            <a:solidFill>
              <a:srgbClr val="00FFCC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5" name="Isosceles Triangle 114">
              <a:extLst>
                <a:ext uri="{FF2B5EF4-FFF2-40B4-BE49-F238E27FC236}">
                  <a16:creationId xmlns="" xmlns:a16="http://schemas.microsoft.com/office/drawing/2014/main" id="{74293B85-E555-4269-8ED4-2923C21B35AB}"/>
                </a:ext>
              </a:extLst>
            </p:cNvPr>
            <p:cNvSpPr/>
            <p:nvPr/>
          </p:nvSpPr>
          <p:spPr bwMode="auto">
            <a:xfrm>
              <a:off x="5236317" y="3657692"/>
              <a:ext cx="112777" cy="109728"/>
            </a:xfrm>
            <a:prstGeom prst="triangle">
              <a:avLst/>
            </a:prstGeom>
            <a:solidFill>
              <a:srgbClr val="00FFCC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6" name="Isosceles Triangle 115">
              <a:extLst>
                <a:ext uri="{FF2B5EF4-FFF2-40B4-BE49-F238E27FC236}">
                  <a16:creationId xmlns="" xmlns:a16="http://schemas.microsoft.com/office/drawing/2014/main" id="{2B68C2E8-FB03-4533-B2F0-94516B342F39}"/>
                </a:ext>
              </a:extLst>
            </p:cNvPr>
            <p:cNvSpPr/>
            <p:nvPr/>
          </p:nvSpPr>
          <p:spPr bwMode="auto">
            <a:xfrm>
              <a:off x="5141067" y="3862480"/>
              <a:ext cx="112777" cy="109728"/>
            </a:xfrm>
            <a:prstGeom prst="triangle">
              <a:avLst/>
            </a:prstGeom>
            <a:solidFill>
              <a:srgbClr val="00FFCC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7" name="Isosceles Triangle 116">
              <a:extLst>
                <a:ext uri="{FF2B5EF4-FFF2-40B4-BE49-F238E27FC236}">
                  <a16:creationId xmlns="" xmlns:a16="http://schemas.microsoft.com/office/drawing/2014/main" id="{F77A062F-9EC8-4524-B5BE-CB503EC083AC}"/>
                </a:ext>
              </a:extLst>
            </p:cNvPr>
            <p:cNvSpPr/>
            <p:nvPr/>
          </p:nvSpPr>
          <p:spPr bwMode="auto">
            <a:xfrm>
              <a:off x="5126780" y="3795805"/>
              <a:ext cx="112777" cy="109728"/>
            </a:xfrm>
            <a:prstGeom prst="triangle">
              <a:avLst/>
            </a:prstGeom>
            <a:solidFill>
              <a:srgbClr val="00FFCC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8" name="Isosceles Triangle 117">
              <a:extLst>
                <a:ext uri="{FF2B5EF4-FFF2-40B4-BE49-F238E27FC236}">
                  <a16:creationId xmlns="" xmlns:a16="http://schemas.microsoft.com/office/drawing/2014/main" id="{76D28C0F-1D4A-4555-AF22-9A32686FFDAA}"/>
                </a:ext>
              </a:extLst>
            </p:cNvPr>
            <p:cNvSpPr/>
            <p:nvPr/>
          </p:nvSpPr>
          <p:spPr bwMode="auto">
            <a:xfrm>
              <a:off x="5193454" y="3791043"/>
              <a:ext cx="112777" cy="109728"/>
            </a:xfrm>
            <a:prstGeom prst="triangle">
              <a:avLst/>
            </a:prstGeom>
            <a:solidFill>
              <a:srgbClr val="00FFCC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9" name="Isosceles Triangle 118">
              <a:extLst>
                <a:ext uri="{FF2B5EF4-FFF2-40B4-BE49-F238E27FC236}">
                  <a16:creationId xmlns="" xmlns:a16="http://schemas.microsoft.com/office/drawing/2014/main" id="{1F61FDE5-BE6F-4D5F-8DD3-ADD851344C0F}"/>
                </a:ext>
              </a:extLst>
            </p:cNvPr>
            <p:cNvSpPr/>
            <p:nvPr/>
          </p:nvSpPr>
          <p:spPr bwMode="auto">
            <a:xfrm>
              <a:off x="5236317" y="3924393"/>
              <a:ext cx="112777" cy="109728"/>
            </a:xfrm>
            <a:prstGeom prst="triangle">
              <a:avLst/>
            </a:prstGeom>
            <a:solidFill>
              <a:srgbClr val="00FFCC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Isosceles Triangle 119">
              <a:extLst>
                <a:ext uri="{FF2B5EF4-FFF2-40B4-BE49-F238E27FC236}">
                  <a16:creationId xmlns="" xmlns:a16="http://schemas.microsoft.com/office/drawing/2014/main" id="{BBE9350A-C0A0-46C8-BD43-1347E3367E5A}"/>
                </a:ext>
              </a:extLst>
            </p:cNvPr>
            <p:cNvSpPr/>
            <p:nvPr/>
          </p:nvSpPr>
          <p:spPr bwMode="auto">
            <a:xfrm>
              <a:off x="5241079" y="3786280"/>
              <a:ext cx="112777" cy="109728"/>
            </a:xfrm>
            <a:prstGeom prst="triangle">
              <a:avLst/>
            </a:prstGeom>
            <a:solidFill>
              <a:srgbClr val="00FFCC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1" name="Isosceles Triangle 120">
              <a:extLst>
                <a:ext uri="{FF2B5EF4-FFF2-40B4-BE49-F238E27FC236}">
                  <a16:creationId xmlns="" xmlns:a16="http://schemas.microsoft.com/office/drawing/2014/main" id="{05BD1D1E-BFB3-4D2D-9610-4400FBE78F8E}"/>
                </a:ext>
              </a:extLst>
            </p:cNvPr>
            <p:cNvSpPr/>
            <p:nvPr/>
          </p:nvSpPr>
          <p:spPr bwMode="auto">
            <a:xfrm>
              <a:off x="5293467" y="3752943"/>
              <a:ext cx="112777" cy="109728"/>
            </a:xfrm>
            <a:prstGeom prst="triangle">
              <a:avLst/>
            </a:prstGeom>
            <a:solidFill>
              <a:srgbClr val="00FFCC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2" name="Isosceles Triangle 121">
              <a:extLst>
                <a:ext uri="{FF2B5EF4-FFF2-40B4-BE49-F238E27FC236}">
                  <a16:creationId xmlns="" xmlns:a16="http://schemas.microsoft.com/office/drawing/2014/main" id="{8C5B4BEC-AAD4-4DA9-8EBD-FA7D40A58BCE}"/>
                </a:ext>
              </a:extLst>
            </p:cNvPr>
            <p:cNvSpPr/>
            <p:nvPr/>
          </p:nvSpPr>
          <p:spPr bwMode="auto">
            <a:xfrm>
              <a:off x="5326804" y="3995831"/>
              <a:ext cx="112777" cy="109728"/>
            </a:xfrm>
            <a:prstGeom prst="triangle">
              <a:avLst/>
            </a:prstGeom>
            <a:solidFill>
              <a:srgbClr val="00FFCC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3" name="Isosceles Triangle 122">
              <a:extLst>
                <a:ext uri="{FF2B5EF4-FFF2-40B4-BE49-F238E27FC236}">
                  <a16:creationId xmlns="" xmlns:a16="http://schemas.microsoft.com/office/drawing/2014/main" id="{63FE0EA0-064A-4706-B06E-1E14F0153739}"/>
                </a:ext>
              </a:extLst>
            </p:cNvPr>
            <p:cNvSpPr/>
            <p:nvPr/>
          </p:nvSpPr>
          <p:spPr bwMode="auto">
            <a:xfrm>
              <a:off x="5036292" y="4010118"/>
              <a:ext cx="112777" cy="109728"/>
            </a:xfrm>
            <a:prstGeom prst="triangle">
              <a:avLst/>
            </a:prstGeom>
            <a:solidFill>
              <a:srgbClr val="00FFCC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4" name="Isosceles Triangle 123">
              <a:extLst>
                <a:ext uri="{FF2B5EF4-FFF2-40B4-BE49-F238E27FC236}">
                  <a16:creationId xmlns="" xmlns:a16="http://schemas.microsoft.com/office/drawing/2014/main" id="{48E4D43B-918D-45AA-9D0F-D73B774C7B47}"/>
                </a:ext>
              </a:extLst>
            </p:cNvPr>
            <p:cNvSpPr/>
            <p:nvPr/>
          </p:nvSpPr>
          <p:spPr bwMode="auto">
            <a:xfrm>
              <a:off x="5112492" y="4067268"/>
              <a:ext cx="112777" cy="109728"/>
            </a:xfrm>
            <a:prstGeom prst="triangle">
              <a:avLst/>
            </a:prstGeom>
            <a:solidFill>
              <a:srgbClr val="00FFCC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5" name="Isosceles Triangle 124">
              <a:extLst>
                <a:ext uri="{FF2B5EF4-FFF2-40B4-BE49-F238E27FC236}">
                  <a16:creationId xmlns="" xmlns:a16="http://schemas.microsoft.com/office/drawing/2014/main" id="{D4435A36-FEAA-4A63-96F5-E7514526B8F4}"/>
                </a:ext>
              </a:extLst>
            </p:cNvPr>
            <p:cNvSpPr/>
            <p:nvPr/>
          </p:nvSpPr>
          <p:spPr bwMode="auto">
            <a:xfrm>
              <a:off x="5188692" y="4067268"/>
              <a:ext cx="112777" cy="109728"/>
            </a:xfrm>
            <a:prstGeom prst="triangle">
              <a:avLst/>
            </a:prstGeom>
            <a:solidFill>
              <a:srgbClr val="00FFCC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6" name="Isosceles Triangle 125">
              <a:extLst>
                <a:ext uri="{FF2B5EF4-FFF2-40B4-BE49-F238E27FC236}">
                  <a16:creationId xmlns="" xmlns:a16="http://schemas.microsoft.com/office/drawing/2014/main" id="{7CDD991E-F944-45DC-89DD-44CA5D3C3176}"/>
                </a:ext>
              </a:extLst>
            </p:cNvPr>
            <p:cNvSpPr/>
            <p:nvPr/>
          </p:nvSpPr>
          <p:spPr bwMode="auto">
            <a:xfrm>
              <a:off x="5255367" y="4067268"/>
              <a:ext cx="112777" cy="109728"/>
            </a:xfrm>
            <a:prstGeom prst="triangle">
              <a:avLst/>
            </a:prstGeom>
            <a:solidFill>
              <a:srgbClr val="00FFCC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7" name="Isosceles Triangle 126">
              <a:extLst>
                <a:ext uri="{FF2B5EF4-FFF2-40B4-BE49-F238E27FC236}">
                  <a16:creationId xmlns="" xmlns:a16="http://schemas.microsoft.com/office/drawing/2014/main" id="{FCEAD61C-4AE1-42C1-B0A5-2322D0789AE1}"/>
                </a:ext>
              </a:extLst>
            </p:cNvPr>
            <p:cNvSpPr/>
            <p:nvPr/>
          </p:nvSpPr>
          <p:spPr bwMode="auto">
            <a:xfrm>
              <a:off x="5026767" y="4157756"/>
              <a:ext cx="112777" cy="109728"/>
            </a:xfrm>
            <a:prstGeom prst="triangle">
              <a:avLst/>
            </a:prstGeom>
            <a:solidFill>
              <a:srgbClr val="00FFCC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8" name="Isosceles Triangle 127">
              <a:extLst>
                <a:ext uri="{FF2B5EF4-FFF2-40B4-BE49-F238E27FC236}">
                  <a16:creationId xmlns="" xmlns:a16="http://schemas.microsoft.com/office/drawing/2014/main" id="{16E07E83-4F98-408D-8180-AC786387E6D1}"/>
                </a:ext>
              </a:extLst>
            </p:cNvPr>
            <p:cNvSpPr/>
            <p:nvPr/>
          </p:nvSpPr>
          <p:spPr bwMode="auto">
            <a:xfrm>
              <a:off x="5136305" y="4191093"/>
              <a:ext cx="112777" cy="109728"/>
            </a:xfrm>
            <a:prstGeom prst="triangle">
              <a:avLst/>
            </a:prstGeom>
            <a:solidFill>
              <a:srgbClr val="00FFCC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9" name="Isosceles Triangle 128">
              <a:extLst>
                <a:ext uri="{FF2B5EF4-FFF2-40B4-BE49-F238E27FC236}">
                  <a16:creationId xmlns="" xmlns:a16="http://schemas.microsoft.com/office/drawing/2014/main" id="{06D29B74-306C-461F-85BD-8EEE11B265D4}"/>
                </a:ext>
              </a:extLst>
            </p:cNvPr>
            <p:cNvSpPr/>
            <p:nvPr/>
          </p:nvSpPr>
          <p:spPr bwMode="auto">
            <a:xfrm>
              <a:off x="5241080" y="4267293"/>
              <a:ext cx="112777" cy="109728"/>
            </a:xfrm>
            <a:prstGeom prst="triangle">
              <a:avLst/>
            </a:prstGeom>
            <a:solidFill>
              <a:srgbClr val="00FFCC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0" name="Isosceles Triangle 129">
              <a:extLst>
                <a:ext uri="{FF2B5EF4-FFF2-40B4-BE49-F238E27FC236}">
                  <a16:creationId xmlns="" xmlns:a16="http://schemas.microsoft.com/office/drawing/2014/main" id="{BC0F6531-430A-4212-9F5F-4D264213C3E8}"/>
                </a:ext>
              </a:extLst>
            </p:cNvPr>
            <p:cNvSpPr/>
            <p:nvPr/>
          </p:nvSpPr>
          <p:spPr bwMode="auto">
            <a:xfrm>
              <a:off x="5236317" y="4205380"/>
              <a:ext cx="112777" cy="109728"/>
            </a:xfrm>
            <a:prstGeom prst="triangle">
              <a:avLst/>
            </a:prstGeom>
            <a:solidFill>
              <a:srgbClr val="00FFCC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1" name="Isosceles Triangle 130">
              <a:extLst>
                <a:ext uri="{FF2B5EF4-FFF2-40B4-BE49-F238E27FC236}">
                  <a16:creationId xmlns="" xmlns:a16="http://schemas.microsoft.com/office/drawing/2014/main" id="{F37108A4-D525-405A-A325-B6229B63E10F}"/>
                </a:ext>
              </a:extLst>
            </p:cNvPr>
            <p:cNvSpPr/>
            <p:nvPr/>
          </p:nvSpPr>
          <p:spPr bwMode="auto">
            <a:xfrm>
              <a:off x="5345854" y="4191093"/>
              <a:ext cx="112777" cy="109728"/>
            </a:xfrm>
            <a:prstGeom prst="triangle">
              <a:avLst/>
            </a:prstGeom>
            <a:solidFill>
              <a:srgbClr val="00FFCC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2" name="Isosceles Triangle 131">
              <a:extLst>
                <a:ext uri="{FF2B5EF4-FFF2-40B4-BE49-F238E27FC236}">
                  <a16:creationId xmlns="" xmlns:a16="http://schemas.microsoft.com/office/drawing/2014/main" id="{56E7D141-5C27-4336-BDF2-B310DEB8CA48}"/>
                </a:ext>
              </a:extLst>
            </p:cNvPr>
            <p:cNvSpPr/>
            <p:nvPr/>
          </p:nvSpPr>
          <p:spPr bwMode="auto">
            <a:xfrm>
              <a:off x="5079155" y="4310155"/>
              <a:ext cx="112777" cy="109728"/>
            </a:xfrm>
            <a:prstGeom prst="triangle">
              <a:avLst/>
            </a:prstGeom>
            <a:solidFill>
              <a:srgbClr val="00FFCC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" name="Isosceles Triangle 132">
              <a:extLst>
                <a:ext uri="{FF2B5EF4-FFF2-40B4-BE49-F238E27FC236}">
                  <a16:creationId xmlns="" xmlns:a16="http://schemas.microsoft.com/office/drawing/2014/main" id="{04502893-34F4-4EC3-8814-4A3DC396CC14}"/>
                </a:ext>
              </a:extLst>
            </p:cNvPr>
            <p:cNvSpPr/>
            <p:nvPr/>
          </p:nvSpPr>
          <p:spPr bwMode="auto">
            <a:xfrm>
              <a:off x="5136304" y="4362543"/>
              <a:ext cx="112777" cy="109728"/>
            </a:xfrm>
            <a:prstGeom prst="triangle">
              <a:avLst/>
            </a:prstGeom>
            <a:solidFill>
              <a:srgbClr val="00FFCC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" name="Isosceles Triangle 133">
              <a:extLst>
                <a:ext uri="{FF2B5EF4-FFF2-40B4-BE49-F238E27FC236}">
                  <a16:creationId xmlns="" xmlns:a16="http://schemas.microsoft.com/office/drawing/2014/main" id="{1B7FDF2B-0CA2-4B0C-98AF-E1575782AD22}"/>
                </a:ext>
              </a:extLst>
            </p:cNvPr>
            <p:cNvSpPr/>
            <p:nvPr/>
          </p:nvSpPr>
          <p:spPr bwMode="auto">
            <a:xfrm>
              <a:off x="5241079" y="4424456"/>
              <a:ext cx="112777" cy="109728"/>
            </a:xfrm>
            <a:prstGeom prst="triangle">
              <a:avLst/>
            </a:prstGeom>
            <a:solidFill>
              <a:srgbClr val="00FFCC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5" name="Isosceles Triangle 134">
              <a:extLst>
                <a:ext uri="{FF2B5EF4-FFF2-40B4-BE49-F238E27FC236}">
                  <a16:creationId xmlns="" xmlns:a16="http://schemas.microsoft.com/office/drawing/2014/main" id="{16C96459-FDC6-4999-A641-8417F3FC5565}"/>
                </a:ext>
              </a:extLst>
            </p:cNvPr>
            <p:cNvSpPr/>
            <p:nvPr/>
          </p:nvSpPr>
          <p:spPr bwMode="auto">
            <a:xfrm>
              <a:off x="5183929" y="4667343"/>
              <a:ext cx="112777" cy="109728"/>
            </a:xfrm>
            <a:prstGeom prst="triangle">
              <a:avLst/>
            </a:prstGeom>
            <a:solidFill>
              <a:srgbClr val="00FFCC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346FFB18-EE49-436D-A4D6-215130482942}"/>
              </a:ext>
            </a:extLst>
          </p:cNvPr>
          <p:cNvGrpSpPr/>
          <p:nvPr/>
        </p:nvGrpSpPr>
        <p:grpSpPr>
          <a:xfrm>
            <a:off x="5768901" y="3777668"/>
            <a:ext cx="398528" cy="1152716"/>
            <a:chOff x="5823331" y="4049812"/>
            <a:chExt cx="398528" cy="1152716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37" name="Isosceles Triangle 136">
              <a:extLst>
                <a:ext uri="{FF2B5EF4-FFF2-40B4-BE49-F238E27FC236}">
                  <a16:creationId xmlns="" xmlns:a16="http://schemas.microsoft.com/office/drawing/2014/main" id="{120A4031-C09F-4A99-B49D-A553A576D000}"/>
                </a:ext>
              </a:extLst>
            </p:cNvPr>
            <p:cNvSpPr/>
            <p:nvPr/>
          </p:nvSpPr>
          <p:spPr bwMode="auto">
            <a:xfrm rot="10800000">
              <a:off x="5961444" y="4049812"/>
              <a:ext cx="112777" cy="109728"/>
            </a:xfrm>
            <a:prstGeom prst="triangle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8" name="Isosceles Triangle 137">
              <a:extLst>
                <a:ext uri="{FF2B5EF4-FFF2-40B4-BE49-F238E27FC236}">
                  <a16:creationId xmlns="" xmlns:a16="http://schemas.microsoft.com/office/drawing/2014/main" id="{F84AC804-3511-4ED4-A65A-437D390AF495}"/>
                </a:ext>
              </a:extLst>
            </p:cNvPr>
            <p:cNvSpPr/>
            <p:nvPr/>
          </p:nvSpPr>
          <p:spPr bwMode="auto">
            <a:xfrm rot="10800000">
              <a:off x="6028119" y="4097437"/>
              <a:ext cx="112777" cy="109728"/>
            </a:xfrm>
            <a:prstGeom prst="triangle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9" name="Isosceles Triangle 138">
              <a:extLst>
                <a:ext uri="{FF2B5EF4-FFF2-40B4-BE49-F238E27FC236}">
                  <a16:creationId xmlns="" xmlns:a16="http://schemas.microsoft.com/office/drawing/2014/main" id="{EB7A16FF-CC9C-47FA-ACC8-09E15D727B81}"/>
                </a:ext>
              </a:extLst>
            </p:cNvPr>
            <p:cNvSpPr/>
            <p:nvPr/>
          </p:nvSpPr>
          <p:spPr bwMode="auto">
            <a:xfrm rot="10800000">
              <a:off x="5909057" y="4183162"/>
              <a:ext cx="112777" cy="109728"/>
            </a:xfrm>
            <a:prstGeom prst="triangle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Isosceles Triangle 139">
              <a:extLst>
                <a:ext uri="{FF2B5EF4-FFF2-40B4-BE49-F238E27FC236}">
                  <a16:creationId xmlns="" xmlns:a16="http://schemas.microsoft.com/office/drawing/2014/main" id="{3158038A-8A9A-4EA5-9112-DFAEBA718F19}"/>
                </a:ext>
              </a:extLst>
            </p:cNvPr>
            <p:cNvSpPr/>
            <p:nvPr/>
          </p:nvSpPr>
          <p:spPr bwMode="auto">
            <a:xfrm rot="10800000">
              <a:off x="5923344" y="4383187"/>
              <a:ext cx="112777" cy="109728"/>
            </a:xfrm>
            <a:prstGeom prst="triangle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1" name="Isosceles Triangle 140">
              <a:extLst>
                <a:ext uri="{FF2B5EF4-FFF2-40B4-BE49-F238E27FC236}">
                  <a16:creationId xmlns="" xmlns:a16="http://schemas.microsoft.com/office/drawing/2014/main" id="{DA5D1643-FF0C-42A0-BA93-292EF3351CFF}"/>
                </a:ext>
              </a:extLst>
            </p:cNvPr>
            <p:cNvSpPr/>
            <p:nvPr/>
          </p:nvSpPr>
          <p:spPr bwMode="auto">
            <a:xfrm rot="10800000">
              <a:off x="5870956" y="4502249"/>
              <a:ext cx="112777" cy="109728"/>
            </a:xfrm>
            <a:prstGeom prst="triangle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2" name="Isosceles Triangle 141">
              <a:extLst>
                <a:ext uri="{FF2B5EF4-FFF2-40B4-BE49-F238E27FC236}">
                  <a16:creationId xmlns="" xmlns:a16="http://schemas.microsoft.com/office/drawing/2014/main" id="{7ABCA38A-D6F9-4F93-8FBA-1FC341B159AE}"/>
                </a:ext>
              </a:extLst>
            </p:cNvPr>
            <p:cNvSpPr/>
            <p:nvPr/>
          </p:nvSpPr>
          <p:spPr bwMode="auto">
            <a:xfrm rot="10800000">
              <a:off x="6023356" y="4464150"/>
              <a:ext cx="112777" cy="109728"/>
            </a:xfrm>
            <a:prstGeom prst="triangle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3" name="Isosceles Triangle 142">
              <a:extLst>
                <a:ext uri="{FF2B5EF4-FFF2-40B4-BE49-F238E27FC236}">
                  <a16:creationId xmlns="" xmlns:a16="http://schemas.microsoft.com/office/drawing/2014/main" id="{BB7DA96A-AF52-4CE1-8913-6D8B36786E0C}"/>
                </a:ext>
              </a:extLst>
            </p:cNvPr>
            <p:cNvSpPr/>
            <p:nvPr/>
          </p:nvSpPr>
          <p:spPr bwMode="auto">
            <a:xfrm rot="10800000">
              <a:off x="6075744" y="4497487"/>
              <a:ext cx="112777" cy="109728"/>
            </a:xfrm>
            <a:prstGeom prst="triangle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4" name="Isosceles Triangle 143">
              <a:extLst>
                <a:ext uri="{FF2B5EF4-FFF2-40B4-BE49-F238E27FC236}">
                  <a16:creationId xmlns="" xmlns:a16="http://schemas.microsoft.com/office/drawing/2014/main" id="{884CF036-52F2-4966-870C-46AA9DCA41F0}"/>
                </a:ext>
              </a:extLst>
            </p:cNvPr>
            <p:cNvSpPr/>
            <p:nvPr/>
          </p:nvSpPr>
          <p:spPr bwMode="auto">
            <a:xfrm rot="10800000">
              <a:off x="5970969" y="5092800"/>
              <a:ext cx="112777" cy="109728"/>
            </a:xfrm>
            <a:prstGeom prst="triangle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5" name="Isosceles Triangle 144">
              <a:extLst>
                <a:ext uri="{FF2B5EF4-FFF2-40B4-BE49-F238E27FC236}">
                  <a16:creationId xmlns="" xmlns:a16="http://schemas.microsoft.com/office/drawing/2014/main" id="{D0DEB284-66F3-4634-BAB4-9E54914F28FF}"/>
                </a:ext>
              </a:extLst>
            </p:cNvPr>
            <p:cNvSpPr/>
            <p:nvPr/>
          </p:nvSpPr>
          <p:spPr bwMode="auto">
            <a:xfrm rot="10800000">
              <a:off x="6080506" y="5068987"/>
              <a:ext cx="112777" cy="109728"/>
            </a:xfrm>
            <a:prstGeom prst="triangle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6" name="Isosceles Triangle 145">
              <a:extLst>
                <a:ext uri="{FF2B5EF4-FFF2-40B4-BE49-F238E27FC236}">
                  <a16:creationId xmlns="" xmlns:a16="http://schemas.microsoft.com/office/drawing/2014/main" id="{84F70E22-8FB0-407D-8ECA-30C4A12DF252}"/>
                </a:ext>
              </a:extLst>
            </p:cNvPr>
            <p:cNvSpPr/>
            <p:nvPr/>
          </p:nvSpPr>
          <p:spPr bwMode="auto">
            <a:xfrm rot="10800000">
              <a:off x="5870956" y="4616550"/>
              <a:ext cx="112777" cy="109728"/>
            </a:xfrm>
            <a:prstGeom prst="triangle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7" name="Isosceles Triangle 146">
              <a:extLst>
                <a:ext uri="{FF2B5EF4-FFF2-40B4-BE49-F238E27FC236}">
                  <a16:creationId xmlns="" xmlns:a16="http://schemas.microsoft.com/office/drawing/2014/main" id="{5C385E42-02C4-4619-97FB-65B64C4FFEE3}"/>
                </a:ext>
              </a:extLst>
            </p:cNvPr>
            <p:cNvSpPr/>
            <p:nvPr/>
          </p:nvSpPr>
          <p:spPr bwMode="auto">
            <a:xfrm rot="10800000">
              <a:off x="5928106" y="4602262"/>
              <a:ext cx="112777" cy="109728"/>
            </a:xfrm>
            <a:prstGeom prst="triangle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8" name="Isosceles Triangle 147">
              <a:extLst>
                <a:ext uri="{FF2B5EF4-FFF2-40B4-BE49-F238E27FC236}">
                  <a16:creationId xmlns="" xmlns:a16="http://schemas.microsoft.com/office/drawing/2014/main" id="{CB5989AD-AB92-4A23-9621-94FCF88AF869}"/>
                </a:ext>
              </a:extLst>
            </p:cNvPr>
            <p:cNvSpPr/>
            <p:nvPr/>
          </p:nvSpPr>
          <p:spPr bwMode="auto">
            <a:xfrm rot="10800000">
              <a:off x="5932869" y="4659412"/>
              <a:ext cx="112777" cy="109728"/>
            </a:xfrm>
            <a:prstGeom prst="triangle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9" name="Isosceles Triangle 148">
              <a:extLst>
                <a:ext uri="{FF2B5EF4-FFF2-40B4-BE49-F238E27FC236}">
                  <a16:creationId xmlns="" xmlns:a16="http://schemas.microsoft.com/office/drawing/2014/main" id="{2F4746E3-0CF5-4A7A-AAD4-B94CF79FD8F4}"/>
                </a:ext>
              </a:extLst>
            </p:cNvPr>
            <p:cNvSpPr/>
            <p:nvPr/>
          </p:nvSpPr>
          <p:spPr bwMode="auto">
            <a:xfrm rot="10800000">
              <a:off x="5970969" y="4592737"/>
              <a:ext cx="112777" cy="109728"/>
            </a:xfrm>
            <a:prstGeom prst="triangle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0" name="Isosceles Triangle 149">
              <a:extLst>
                <a:ext uri="{FF2B5EF4-FFF2-40B4-BE49-F238E27FC236}">
                  <a16:creationId xmlns="" xmlns:a16="http://schemas.microsoft.com/office/drawing/2014/main" id="{17FD50BA-DB2E-4557-B6C2-E92EF2AB2535}"/>
                </a:ext>
              </a:extLst>
            </p:cNvPr>
            <p:cNvSpPr/>
            <p:nvPr/>
          </p:nvSpPr>
          <p:spPr bwMode="auto">
            <a:xfrm rot="10800000">
              <a:off x="6028119" y="4607024"/>
              <a:ext cx="112777" cy="109728"/>
            </a:xfrm>
            <a:prstGeom prst="triangle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1" name="Isosceles Triangle 150">
              <a:extLst>
                <a:ext uri="{FF2B5EF4-FFF2-40B4-BE49-F238E27FC236}">
                  <a16:creationId xmlns="" xmlns:a16="http://schemas.microsoft.com/office/drawing/2014/main" id="{52B109D7-05E4-4756-8496-4CBB4B04883D}"/>
                </a:ext>
              </a:extLst>
            </p:cNvPr>
            <p:cNvSpPr/>
            <p:nvPr/>
          </p:nvSpPr>
          <p:spPr bwMode="auto">
            <a:xfrm rot="10800000">
              <a:off x="6004306" y="4697512"/>
              <a:ext cx="112777" cy="109728"/>
            </a:xfrm>
            <a:prstGeom prst="triangle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2" name="Isosceles Triangle 151">
              <a:extLst>
                <a:ext uri="{FF2B5EF4-FFF2-40B4-BE49-F238E27FC236}">
                  <a16:creationId xmlns="" xmlns:a16="http://schemas.microsoft.com/office/drawing/2014/main" id="{4638D85A-D6AA-4DDC-8281-6B904AA315A8}"/>
                </a:ext>
              </a:extLst>
            </p:cNvPr>
            <p:cNvSpPr/>
            <p:nvPr/>
          </p:nvSpPr>
          <p:spPr bwMode="auto">
            <a:xfrm rot="10800000">
              <a:off x="6061456" y="4635599"/>
              <a:ext cx="112777" cy="109728"/>
            </a:xfrm>
            <a:prstGeom prst="triangle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3" name="Isosceles Triangle 152">
              <a:extLst>
                <a:ext uri="{FF2B5EF4-FFF2-40B4-BE49-F238E27FC236}">
                  <a16:creationId xmlns="" xmlns:a16="http://schemas.microsoft.com/office/drawing/2014/main" id="{A518D21D-041B-46CE-9339-70E784EDDDA1}"/>
                </a:ext>
              </a:extLst>
            </p:cNvPr>
            <p:cNvSpPr/>
            <p:nvPr/>
          </p:nvSpPr>
          <p:spPr bwMode="auto">
            <a:xfrm rot="10800000">
              <a:off x="5823331" y="4759424"/>
              <a:ext cx="112777" cy="109728"/>
            </a:xfrm>
            <a:prstGeom prst="triangle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4" name="Isosceles Triangle 153">
              <a:extLst>
                <a:ext uri="{FF2B5EF4-FFF2-40B4-BE49-F238E27FC236}">
                  <a16:creationId xmlns="" xmlns:a16="http://schemas.microsoft.com/office/drawing/2014/main" id="{06295E46-F3AB-46CE-A1AB-0D9B8483593F}"/>
                </a:ext>
              </a:extLst>
            </p:cNvPr>
            <p:cNvSpPr/>
            <p:nvPr/>
          </p:nvSpPr>
          <p:spPr bwMode="auto">
            <a:xfrm rot="10800000">
              <a:off x="5890007" y="4778475"/>
              <a:ext cx="112777" cy="109728"/>
            </a:xfrm>
            <a:prstGeom prst="triangle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5" name="Isosceles Triangle 154">
              <a:extLst>
                <a:ext uri="{FF2B5EF4-FFF2-40B4-BE49-F238E27FC236}">
                  <a16:creationId xmlns="" xmlns:a16="http://schemas.microsoft.com/office/drawing/2014/main" id="{4C930CBA-43C3-4CF3-BA7A-8A91B6BCAEAC}"/>
                </a:ext>
              </a:extLst>
            </p:cNvPr>
            <p:cNvSpPr/>
            <p:nvPr/>
          </p:nvSpPr>
          <p:spPr bwMode="auto">
            <a:xfrm rot="10800000">
              <a:off x="5851907" y="4940399"/>
              <a:ext cx="112777" cy="109728"/>
            </a:xfrm>
            <a:prstGeom prst="triangle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6" name="Isosceles Triangle 155">
              <a:extLst>
                <a:ext uri="{FF2B5EF4-FFF2-40B4-BE49-F238E27FC236}">
                  <a16:creationId xmlns="" xmlns:a16="http://schemas.microsoft.com/office/drawing/2014/main" id="{921A8B1E-D095-46F7-83B4-89BAED9BD0A9}"/>
                </a:ext>
              </a:extLst>
            </p:cNvPr>
            <p:cNvSpPr/>
            <p:nvPr/>
          </p:nvSpPr>
          <p:spPr bwMode="auto">
            <a:xfrm rot="10800000">
              <a:off x="5918582" y="4792762"/>
              <a:ext cx="112777" cy="109728"/>
            </a:xfrm>
            <a:prstGeom prst="triangle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7" name="Isosceles Triangle 156">
              <a:extLst>
                <a:ext uri="{FF2B5EF4-FFF2-40B4-BE49-F238E27FC236}">
                  <a16:creationId xmlns="" xmlns:a16="http://schemas.microsoft.com/office/drawing/2014/main" id="{376EF7F3-C3F3-43DC-AD00-CDDA9F9D2AA1}"/>
                </a:ext>
              </a:extLst>
            </p:cNvPr>
            <p:cNvSpPr/>
            <p:nvPr/>
          </p:nvSpPr>
          <p:spPr bwMode="auto">
            <a:xfrm rot="10800000">
              <a:off x="5970970" y="4845149"/>
              <a:ext cx="112777" cy="109728"/>
            </a:xfrm>
            <a:prstGeom prst="triangle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8" name="Isosceles Triangle 157">
              <a:extLst>
                <a:ext uri="{FF2B5EF4-FFF2-40B4-BE49-F238E27FC236}">
                  <a16:creationId xmlns="" xmlns:a16="http://schemas.microsoft.com/office/drawing/2014/main" id="{4A6C4607-6C6B-4356-9DF9-15F96BC3A2E3}"/>
                </a:ext>
              </a:extLst>
            </p:cNvPr>
            <p:cNvSpPr/>
            <p:nvPr/>
          </p:nvSpPr>
          <p:spPr bwMode="auto">
            <a:xfrm rot="10800000">
              <a:off x="6023357" y="4811812"/>
              <a:ext cx="112777" cy="109728"/>
            </a:xfrm>
            <a:prstGeom prst="triangle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9" name="Isosceles Triangle 158">
              <a:extLst>
                <a:ext uri="{FF2B5EF4-FFF2-40B4-BE49-F238E27FC236}">
                  <a16:creationId xmlns="" xmlns:a16="http://schemas.microsoft.com/office/drawing/2014/main" id="{7DE5FABB-3823-430E-AB63-0222CD774768}"/>
                </a:ext>
              </a:extLst>
            </p:cNvPr>
            <p:cNvSpPr/>
            <p:nvPr/>
          </p:nvSpPr>
          <p:spPr bwMode="auto">
            <a:xfrm rot="10800000">
              <a:off x="6066220" y="4783237"/>
              <a:ext cx="112777" cy="109728"/>
            </a:xfrm>
            <a:prstGeom prst="triangle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0" name="Isosceles Triangle 159">
              <a:extLst>
                <a:ext uri="{FF2B5EF4-FFF2-40B4-BE49-F238E27FC236}">
                  <a16:creationId xmlns="" xmlns:a16="http://schemas.microsoft.com/office/drawing/2014/main" id="{2E24A1BE-5E31-476E-84FE-CE68382F934B}"/>
                </a:ext>
              </a:extLst>
            </p:cNvPr>
            <p:cNvSpPr/>
            <p:nvPr/>
          </p:nvSpPr>
          <p:spPr bwMode="auto">
            <a:xfrm rot="10800000">
              <a:off x="6109082" y="4764187"/>
              <a:ext cx="112777" cy="109728"/>
            </a:xfrm>
            <a:prstGeom prst="triangle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1" name="Isosceles Triangle 160">
              <a:extLst>
                <a:ext uri="{FF2B5EF4-FFF2-40B4-BE49-F238E27FC236}">
                  <a16:creationId xmlns="" xmlns:a16="http://schemas.microsoft.com/office/drawing/2014/main" id="{48CA8345-E7A9-429E-8623-4E0B05EC42BB}"/>
                </a:ext>
              </a:extLst>
            </p:cNvPr>
            <p:cNvSpPr/>
            <p:nvPr/>
          </p:nvSpPr>
          <p:spPr bwMode="auto">
            <a:xfrm rot="10800000">
              <a:off x="5904294" y="4926112"/>
              <a:ext cx="112777" cy="109728"/>
            </a:xfrm>
            <a:prstGeom prst="triangle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2" name="Isosceles Triangle 161">
              <a:extLst>
                <a:ext uri="{FF2B5EF4-FFF2-40B4-BE49-F238E27FC236}">
                  <a16:creationId xmlns="" xmlns:a16="http://schemas.microsoft.com/office/drawing/2014/main" id="{4F5A1AE2-F33F-4757-A0EF-C216C643EB6C}"/>
                </a:ext>
              </a:extLst>
            </p:cNvPr>
            <p:cNvSpPr/>
            <p:nvPr/>
          </p:nvSpPr>
          <p:spPr bwMode="auto">
            <a:xfrm rot="10800000">
              <a:off x="5885244" y="4973737"/>
              <a:ext cx="112777" cy="109728"/>
            </a:xfrm>
            <a:prstGeom prst="triangle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3" name="Isosceles Triangle 162">
              <a:extLst>
                <a:ext uri="{FF2B5EF4-FFF2-40B4-BE49-F238E27FC236}">
                  <a16:creationId xmlns="" xmlns:a16="http://schemas.microsoft.com/office/drawing/2014/main" id="{3ECED98A-8A6F-430E-B3F3-94B66FE973EB}"/>
                </a:ext>
              </a:extLst>
            </p:cNvPr>
            <p:cNvSpPr/>
            <p:nvPr/>
          </p:nvSpPr>
          <p:spPr bwMode="auto">
            <a:xfrm rot="10800000">
              <a:off x="5951920" y="4954687"/>
              <a:ext cx="112777" cy="109728"/>
            </a:xfrm>
            <a:prstGeom prst="triangle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4" name="Isosceles Triangle 163">
              <a:extLst>
                <a:ext uri="{FF2B5EF4-FFF2-40B4-BE49-F238E27FC236}">
                  <a16:creationId xmlns="" xmlns:a16="http://schemas.microsoft.com/office/drawing/2014/main" id="{E8D888AB-BBB5-407D-A016-74B5301A9CAB}"/>
                </a:ext>
              </a:extLst>
            </p:cNvPr>
            <p:cNvSpPr/>
            <p:nvPr/>
          </p:nvSpPr>
          <p:spPr bwMode="auto">
            <a:xfrm rot="10800000">
              <a:off x="6028120" y="4926112"/>
              <a:ext cx="112777" cy="109728"/>
            </a:xfrm>
            <a:prstGeom prst="triangle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5" name="Isosceles Triangle 164">
              <a:extLst>
                <a:ext uri="{FF2B5EF4-FFF2-40B4-BE49-F238E27FC236}">
                  <a16:creationId xmlns="" xmlns:a16="http://schemas.microsoft.com/office/drawing/2014/main" id="{326C75B4-88BE-46A3-8EA3-6D2FCC0EC90D}"/>
                </a:ext>
              </a:extLst>
            </p:cNvPr>
            <p:cNvSpPr/>
            <p:nvPr/>
          </p:nvSpPr>
          <p:spPr bwMode="auto">
            <a:xfrm rot="10800000">
              <a:off x="6009070" y="4964212"/>
              <a:ext cx="112777" cy="109728"/>
            </a:xfrm>
            <a:prstGeom prst="triangle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6" name="Isosceles Triangle 165">
              <a:extLst>
                <a:ext uri="{FF2B5EF4-FFF2-40B4-BE49-F238E27FC236}">
                  <a16:creationId xmlns="" xmlns:a16="http://schemas.microsoft.com/office/drawing/2014/main" id="{B99627D8-77CF-4D47-9011-B8221F4EE805}"/>
                </a:ext>
              </a:extLst>
            </p:cNvPr>
            <p:cNvSpPr/>
            <p:nvPr/>
          </p:nvSpPr>
          <p:spPr bwMode="auto">
            <a:xfrm rot="10800000">
              <a:off x="6075744" y="4940399"/>
              <a:ext cx="112777" cy="109728"/>
            </a:xfrm>
            <a:prstGeom prst="triangle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</p:grpSp>
      <p:cxnSp>
        <p:nvCxnSpPr>
          <p:cNvPr id="168" name="Straight Connector 167">
            <a:extLst>
              <a:ext uri="{FF2B5EF4-FFF2-40B4-BE49-F238E27FC236}">
                <a16:creationId xmlns="" xmlns:a16="http://schemas.microsoft.com/office/drawing/2014/main" id="{AD29BA28-3A50-4425-9F3C-7DCF9AE8199F}"/>
              </a:ext>
            </a:extLst>
          </p:cNvPr>
          <p:cNvCxnSpPr/>
          <p:nvPr/>
        </p:nvCxnSpPr>
        <p:spPr bwMode="auto">
          <a:xfrm>
            <a:off x="5959476" y="5210175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148973D4-83D5-4A8D-880A-6FC5394FD0E2}"/>
              </a:ext>
            </a:extLst>
          </p:cNvPr>
          <p:cNvGrpSpPr/>
          <p:nvPr/>
        </p:nvGrpSpPr>
        <p:grpSpPr>
          <a:xfrm>
            <a:off x="6514081" y="4002224"/>
            <a:ext cx="401385" cy="917529"/>
            <a:chOff x="6535853" y="3947794"/>
            <a:chExt cx="401385" cy="917529"/>
          </a:xfrm>
          <a:solidFill>
            <a:schemeClr val="accent5"/>
          </a:solidFill>
        </p:grpSpPr>
        <p:sp>
          <p:nvSpPr>
            <p:cNvPr id="169" name="Rectangle 168">
              <a:extLst>
                <a:ext uri="{FF2B5EF4-FFF2-40B4-BE49-F238E27FC236}">
                  <a16:creationId xmlns="" xmlns:a16="http://schemas.microsoft.com/office/drawing/2014/main" id="{96F5CECB-E967-4879-9DF8-355A79671838}"/>
                </a:ext>
              </a:extLst>
            </p:cNvPr>
            <p:cNvSpPr/>
            <p:nvPr/>
          </p:nvSpPr>
          <p:spPr bwMode="auto">
            <a:xfrm rot="2700000">
              <a:off x="6704025" y="3946310"/>
              <a:ext cx="79328" cy="82296"/>
            </a:xfrm>
            <a:prstGeom prst="rect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="" xmlns:a16="http://schemas.microsoft.com/office/drawing/2014/main" id="{12748F82-7986-4D41-A292-478F15FD9596}"/>
                </a:ext>
              </a:extLst>
            </p:cNvPr>
            <p:cNvSpPr/>
            <p:nvPr/>
          </p:nvSpPr>
          <p:spPr bwMode="auto">
            <a:xfrm rot="2700000">
              <a:off x="6704025" y="4089185"/>
              <a:ext cx="79328" cy="82296"/>
            </a:xfrm>
            <a:prstGeom prst="rect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="" xmlns:a16="http://schemas.microsoft.com/office/drawing/2014/main" id="{BD201341-E33A-45CD-A07C-C97D9C7275A7}"/>
                </a:ext>
              </a:extLst>
            </p:cNvPr>
            <p:cNvSpPr/>
            <p:nvPr/>
          </p:nvSpPr>
          <p:spPr bwMode="auto">
            <a:xfrm rot="2700000">
              <a:off x="6704025" y="4241585"/>
              <a:ext cx="79328" cy="82296"/>
            </a:xfrm>
            <a:prstGeom prst="rect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="" xmlns:a16="http://schemas.microsoft.com/office/drawing/2014/main" id="{D54EFB8B-F896-4B22-96A6-EAEA5FB7DD7A}"/>
                </a:ext>
              </a:extLst>
            </p:cNvPr>
            <p:cNvSpPr/>
            <p:nvPr/>
          </p:nvSpPr>
          <p:spPr bwMode="auto">
            <a:xfrm rot="2700000">
              <a:off x="6632587" y="4413035"/>
              <a:ext cx="79328" cy="82296"/>
            </a:xfrm>
            <a:prstGeom prst="rect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="" xmlns:a16="http://schemas.microsoft.com/office/drawing/2014/main" id="{06FAC91F-5BDA-4916-81A0-D17965298B8D}"/>
                </a:ext>
              </a:extLst>
            </p:cNvPr>
            <p:cNvSpPr/>
            <p:nvPr/>
          </p:nvSpPr>
          <p:spPr bwMode="auto">
            <a:xfrm rot="2700000">
              <a:off x="6718312" y="4365410"/>
              <a:ext cx="79328" cy="82296"/>
            </a:xfrm>
            <a:prstGeom prst="rect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="" xmlns:a16="http://schemas.microsoft.com/office/drawing/2014/main" id="{35EE3C38-236E-4839-B40C-3C7990FCF79C}"/>
                </a:ext>
              </a:extLst>
            </p:cNvPr>
            <p:cNvSpPr/>
            <p:nvPr/>
          </p:nvSpPr>
          <p:spPr bwMode="auto">
            <a:xfrm rot="2700000">
              <a:off x="6756413" y="4446372"/>
              <a:ext cx="79328" cy="82296"/>
            </a:xfrm>
            <a:prstGeom prst="rect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="" xmlns:a16="http://schemas.microsoft.com/office/drawing/2014/main" id="{30CE1BC9-7CD6-4772-800E-38AA7F2BDA1E}"/>
                </a:ext>
              </a:extLst>
            </p:cNvPr>
            <p:cNvSpPr/>
            <p:nvPr/>
          </p:nvSpPr>
          <p:spPr bwMode="auto">
            <a:xfrm rot="2700000">
              <a:off x="6851662" y="4417796"/>
              <a:ext cx="79328" cy="82296"/>
            </a:xfrm>
            <a:prstGeom prst="rect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="" xmlns:a16="http://schemas.microsoft.com/office/drawing/2014/main" id="{1FCA07D0-B9F4-4BD8-9749-9860772855E1}"/>
                </a:ext>
              </a:extLst>
            </p:cNvPr>
            <p:cNvSpPr/>
            <p:nvPr/>
          </p:nvSpPr>
          <p:spPr bwMode="auto">
            <a:xfrm rot="2700000">
              <a:off x="6599250" y="4517811"/>
              <a:ext cx="79328" cy="82296"/>
            </a:xfrm>
            <a:prstGeom prst="rect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="" xmlns:a16="http://schemas.microsoft.com/office/drawing/2014/main" id="{AE3A5A99-6A08-464B-B6B6-C400ADB10B50}"/>
                </a:ext>
              </a:extLst>
            </p:cNvPr>
            <p:cNvSpPr/>
            <p:nvPr/>
          </p:nvSpPr>
          <p:spPr bwMode="auto">
            <a:xfrm rot="2700000">
              <a:off x="6537337" y="4594011"/>
              <a:ext cx="79328" cy="82296"/>
            </a:xfrm>
            <a:prstGeom prst="rect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="" xmlns:a16="http://schemas.microsoft.com/office/drawing/2014/main" id="{5F1CD302-78D7-4A66-82D9-3138B906420E}"/>
                </a:ext>
              </a:extLst>
            </p:cNvPr>
            <p:cNvSpPr/>
            <p:nvPr/>
          </p:nvSpPr>
          <p:spPr bwMode="auto">
            <a:xfrm rot="2700000">
              <a:off x="6661163" y="4603535"/>
              <a:ext cx="79328" cy="82296"/>
            </a:xfrm>
            <a:prstGeom prst="rect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="" xmlns:a16="http://schemas.microsoft.com/office/drawing/2014/main" id="{A8AA52E7-BE8B-40AD-B1B7-E2A88757E418}"/>
                </a:ext>
              </a:extLst>
            </p:cNvPr>
            <p:cNvSpPr/>
            <p:nvPr/>
          </p:nvSpPr>
          <p:spPr bwMode="auto">
            <a:xfrm rot="2700000">
              <a:off x="6594488" y="4736884"/>
              <a:ext cx="79328" cy="82296"/>
            </a:xfrm>
            <a:prstGeom prst="rect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="" xmlns:a16="http://schemas.microsoft.com/office/drawing/2014/main" id="{52601099-1D34-4C75-82C6-63A05EDD4929}"/>
                </a:ext>
              </a:extLst>
            </p:cNvPr>
            <p:cNvSpPr/>
            <p:nvPr/>
          </p:nvSpPr>
          <p:spPr bwMode="auto">
            <a:xfrm rot="2700000">
              <a:off x="6704025" y="4784511"/>
              <a:ext cx="79328" cy="82296"/>
            </a:xfrm>
            <a:prstGeom prst="rect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="" xmlns:a16="http://schemas.microsoft.com/office/drawing/2014/main" id="{E5C72D08-B764-461A-8E64-F18AF442F65B}"/>
                </a:ext>
              </a:extLst>
            </p:cNvPr>
            <p:cNvSpPr/>
            <p:nvPr/>
          </p:nvSpPr>
          <p:spPr bwMode="auto">
            <a:xfrm rot="2700000">
              <a:off x="6756412" y="4655921"/>
              <a:ext cx="79328" cy="82296"/>
            </a:xfrm>
            <a:prstGeom prst="rect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="" xmlns:a16="http://schemas.microsoft.com/office/drawing/2014/main" id="{764DE251-E5AA-48E2-B983-2678EF409D6A}"/>
                </a:ext>
              </a:extLst>
            </p:cNvPr>
            <p:cNvSpPr/>
            <p:nvPr/>
          </p:nvSpPr>
          <p:spPr bwMode="auto">
            <a:xfrm rot="2700000">
              <a:off x="6856426" y="4589247"/>
              <a:ext cx="79328" cy="82296"/>
            </a:xfrm>
            <a:prstGeom prst="rect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="" xmlns:a16="http://schemas.microsoft.com/office/drawing/2014/main" id="{F9047559-17A2-4976-9CDA-86E00E6F81A3}"/>
                </a:ext>
              </a:extLst>
            </p:cNvPr>
            <p:cNvSpPr/>
            <p:nvPr/>
          </p:nvSpPr>
          <p:spPr bwMode="auto">
            <a:xfrm rot="2700000">
              <a:off x="6813563" y="4765459"/>
              <a:ext cx="79328" cy="82296"/>
            </a:xfrm>
            <a:prstGeom prst="rect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9ADCEF71-24E8-4B37-8F95-B900549BBD87}"/>
              </a:ext>
            </a:extLst>
          </p:cNvPr>
          <p:cNvGrpSpPr/>
          <p:nvPr/>
        </p:nvGrpSpPr>
        <p:grpSpPr>
          <a:xfrm>
            <a:off x="7242179" y="4063310"/>
            <a:ext cx="419101" cy="982027"/>
            <a:chOff x="7340153" y="3987108"/>
            <a:chExt cx="419101" cy="982027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85" name="Rectangle 184">
              <a:extLst>
                <a:ext uri="{FF2B5EF4-FFF2-40B4-BE49-F238E27FC236}">
                  <a16:creationId xmlns="" xmlns:a16="http://schemas.microsoft.com/office/drawing/2014/main" id="{1FD00F45-5DD6-422F-B83E-4515EBDBDE91}"/>
                </a:ext>
              </a:extLst>
            </p:cNvPr>
            <p:cNvSpPr/>
            <p:nvPr/>
          </p:nvSpPr>
          <p:spPr bwMode="auto">
            <a:xfrm>
              <a:off x="7454453" y="3987108"/>
              <a:ext cx="90488" cy="91440"/>
            </a:xfrm>
            <a:prstGeom prst="rect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="" xmlns:a16="http://schemas.microsoft.com/office/drawing/2014/main" id="{7F47B010-F4DB-40EF-ABEE-FFED7A39248A}"/>
                </a:ext>
              </a:extLst>
            </p:cNvPr>
            <p:cNvSpPr/>
            <p:nvPr/>
          </p:nvSpPr>
          <p:spPr bwMode="auto">
            <a:xfrm>
              <a:off x="7559228" y="4044258"/>
              <a:ext cx="90488" cy="91440"/>
            </a:xfrm>
            <a:prstGeom prst="rect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="" xmlns:a16="http://schemas.microsoft.com/office/drawing/2014/main" id="{AD88EE85-C200-4747-89C4-8D49AAD124C9}"/>
                </a:ext>
              </a:extLst>
            </p:cNvPr>
            <p:cNvSpPr/>
            <p:nvPr/>
          </p:nvSpPr>
          <p:spPr bwMode="auto">
            <a:xfrm>
              <a:off x="7516365" y="4310958"/>
              <a:ext cx="90488" cy="91440"/>
            </a:xfrm>
            <a:prstGeom prst="rect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="" xmlns:a16="http://schemas.microsoft.com/office/drawing/2014/main" id="{C1A7C6FE-A929-465A-8989-9CF695942A43}"/>
                </a:ext>
              </a:extLst>
            </p:cNvPr>
            <p:cNvSpPr/>
            <p:nvPr/>
          </p:nvSpPr>
          <p:spPr bwMode="auto">
            <a:xfrm>
              <a:off x="7506841" y="4434783"/>
              <a:ext cx="90488" cy="91440"/>
            </a:xfrm>
            <a:prstGeom prst="rect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="" xmlns:a16="http://schemas.microsoft.com/office/drawing/2014/main" id="{013A0AC8-7A9B-44DB-BE2C-B8A708E6DFBA}"/>
                </a:ext>
              </a:extLst>
            </p:cNvPr>
            <p:cNvSpPr/>
            <p:nvPr/>
          </p:nvSpPr>
          <p:spPr bwMode="auto">
            <a:xfrm>
              <a:off x="7349678" y="4877695"/>
              <a:ext cx="90488" cy="91440"/>
            </a:xfrm>
            <a:prstGeom prst="rect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="" xmlns:a16="http://schemas.microsoft.com/office/drawing/2014/main" id="{3135BD02-AA82-4378-A898-D3DE1AEB13EE}"/>
                </a:ext>
              </a:extLst>
            </p:cNvPr>
            <p:cNvSpPr/>
            <p:nvPr/>
          </p:nvSpPr>
          <p:spPr bwMode="auto">
            <a:xfrm>
              <a:off x="7554466" y="4877695"/>
              <a:ext cx="90488" cy="91440"/>
            </a:xfrm>
            <a:prstGeom prst="rect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="" xmlns:a16="http://schemas.microsoft.com/office/drawing/2014/main" id="{F73BBF5A-2434-4FBD-9FFC-B3D72B4E6572}"/>
                </a:ext>
              </a:extLst>
            </p:cNvPr>
            <p:cNvSpPr/>
            <p:nvPr/>
          </p:nvSpPr>
          <p:spPr bwMode="auto">
            <a:xfrm>
              <a:off x="7449690" y="4877695"/>
              <a:ext cx="90488" cy="91440"/>
            </a:xfrm>
            <a:prstGeom prst="rect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="" xmlns:a16="http://schemas.microsoft.com/office/drawing/2014/main" id="{E986612C-EB9C-4EC0-B06E-8BF65AB7B07C}"/>
                </a:ext>
              </a:extLst>
            </p:cNvPr>
            <p:cNvSpPr/>
            <p:nvPr/>
          </p:nvSpPr>
          <p:spPr bwMode="auto">
            <a:xfrm>
              <a:off x="7654478" y="4877695"/>
              <a:ext cx="90488" cy="91440"/>
            </a:xfrm>
            <a:prstGeom prst="rect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="" xmlns:a16="http://schemas.microsoft.com/office/drawing/2014/main" id="{D1461709-41D8-42D7-8D16-28974337C908}"/>
                </a:ext>
              </a:extLst>
            </p:cNvPr>
            <p:cNvSpPr/>
            <p:nvPr/>
          </p:nvSpPr>
          <p:spPr bwMode="auto">
            <a:xfrm>
              <a:off x="7340153" y="4682433"/>
              <a:ext cx="90488" cy="91440"/>
            </a:xfrm>
            <a:prstGeom prst="rect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="" xmlns:a16="http://schemas.microsoft.com/office/drawing/2014/main" id="{DFBDC3B1-CBBA-40D2-B202-AC2350C5A1FB}"/>
                </a:ext>
              </a:extLst>
            </p:cNvPr>
            <p:cNvSpPr/>
            <p:nvPr/>
          </p:nvSpPr>
          <p:spPr bwMode="auto">
            <a:xfrm>
              <a:off x="7406829" y="4625283"/>
              <a:ext cx="90488" cy="91440"/>
            </a:xfrm>
            <a:prstGeom prst="rect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="" xmlns:a16="http://schemas.microsoft.com/office/drawing/2014/main" id="{551061A6-3175-4622-8A3B-170BC05D21F0}"/>
                </a:ext>
              </a:extLst>
            </p:cNvPr>
            <p:cNvSpPr/>
            <p:nvPr/>
          </p:nvSpPr>
          <p:spPr bwMode="auto">
            <a:xfrm>
              <a:off x="7463979" y="4549083"/>
              <a:ext cx="90488" cy="91440"/>
            </a:xfrm>
            <a:prstGeom prst="rect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="" xmlns:a16="http://schemas.microsoft.com/office/drawing/2014/main" id="{99ADA4D1-804D-4C92-8371-EE18C6EFF269}"/>
                </a:ext>
              </a:extLst>
            </p:cNvPr>
            <p:cNvSpPr/>
            <p:nvPr/>
          </p:nvSpPr>
          <p:spPr bwMode="auto">
            <a:xfrm>
              <a:off x="7563991" y="4553846"/>
              <a:ext cx="90488" cy="91440"/>
            </a:xfrm>
            <a:prstGeom prst="rect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="" xmlns:a16="http://schemas.microsoft.com/office/drawing/2014/main" id="{C92EDC6F-4562-41FF-A612-81C1374E5EF8}"/>
                </a:ext>
              </a:extLst>
            </p:cNvPr>
            <p:cNvSpPr/>
            <p:nvPr/>
          </p:nvSpPr>
          <p:spPr bwMode="auto">
            <a:xfrm>
              <a:off x="7668766" y="4544321"/>
              <a:ext cx="90488" cy="91440"/>
            </a:xfrm>
            <a:prstGeom prst="rect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="" xmlns:a16="http://schemas.microsoft.com/office/drawing/2014/main" id="{CA4B9148-61F8-4334-8F19-B5642887C69D}"/>
                </a:ext>
              </a:extLst>
            </p:cNvPr>
            <p:cNvSpPr/>
            <p:nvPr/>
          </p:nvSpPr>
          <p:spPr bwMode="auto">
            <a:xfrm>
              <a:off x="7668766" y="4696721"/>
              <a:ext cx="90488" cy="91440"/>
            </a:xfrm>
            <a:prstGeom prst="rect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="" xmlns:a16="http://schemas.microsoft.com/office/drawing/2014/main" id="{79E5F971-DA1E-4927-A6C6-453BA349C5D3}"/>
                </a:ext>
              </a:extLst>
            </p:cNvPr>
            <p:cNvSpPr/>
            <p:nvPr/>
          </p:nvSpPr>
          <p:spPr bwMode="auto">
            <a:xfrm>
              <a:off x="7449691" y="4730058"/>
              <a:ext cx="90488" cy="91440"/>
            </a:xfrm>
            <a:prstGeom prst="rect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="" xmlns:a16="http://schemas.microsoft.com/office/drawing/2014/main" id="{08E4C7BF-2CB2-4720-B43B-10F89F4100DB}"/>
                </a:ext>
              </a:extLst>
            </p:cNvPr>
            <p:cNvSpPr/>
            <p:nvPr/>
          </p:nvSpPr>
          <p:spPr bwMode="auto">
            <a:xfrm>
              <a:off x="7568753" y="4763395"/>
              <a:ext cx="90488" cy="91440"/>
            </a:xfrm>
            <a:prstGeom prst="rect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D2A2A134-662F-4B6E-8AF6-6534FBA66FDB}"/>
              </a:ext>
            </a:extLst>
          </p:cNvPr>
          <p:cNvGrpSpPr/>
          <p:nvPr/>
        </p:nvGrpSpPr>
        <p:grpSpPr>
          <a:xfrm>
            <a:off x="8029686" y="4269460"/>
            <a:ext cx="295275" cy="796290"/>
            <a:chOff x="8051458" y="4182372"/>
            <a:chExt cx="295275" cy="796290"/>
          </a:xfrm>
        </p:grpSpPr>
        <p:sp>
          <p:nvSpPr>
            <p:cNvPr id="202" name="Rectangle 201">
              <a:extLst>
                <a:ext uri="{FF2B5EF4-FFF2-40B4-BE49-F238E27FC236}">
                  <a16:creationId xmlns="" xmlns:a16="http://schemas.microsoft.com/office/drawing/2014/main" id="{843986D3-72A3-42CF-A268-BC4EE52A6E4F}"/>
                </a:ext>
              </a:extLst>
            </p:cNvPr>
            <p:cNvSpPr/>
            <p:nvPr/>
          </p:nvSpPr>
          <p:spPr bwMode="auto">
            <a:xfrm>
              <a:off x="8141945" y="4182372"/>
              <a:ext cx="90488" cy="914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="" xmlns:a16="http://schemas.microsoft.com/office/drawing/2014/main" id="{6E5ECB1D-C11D-422D-839C-9B0CA645B21E}"/>
                </a:ext>
              </a:extLst>
            </p:cNvPr>
            <p:cNvSpPr/>
            <p:nvPr/>
          </p:nvSpPr>
          <p:spPr bwMode="auto">
            <a:xfrm>
              <a:off x="8146708" y="4272859"/>
              <a:ext cx="90488" cy="914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="" xmlns:a16="http://schemas.microsoft.com/office/drawing/2014/main" id="{2CF799FB-5B0A-4299-8C0B-7638892E7E1E}"/>
                </a:ext>
              </a:extLst>
            </p:cNvPr>
            <p:cNvSpPr/>
            <p:nvPr/>
          </p:nvSpPr>
          <p:spPr bwMode="auto">
            <a:xfrm>
              <a:off x="8051458" y="4839597"/>
              <a:ext cx="90488" cy="914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="" xmlns:a16="http://schemas.microsoft.com/office/drawing/2014/main" id="{BCF47683-312D-4844-97FC-32345F08619B}"/>
                </a:ext>
              </a:extLst>
            </p:cNvPr>
            <p:cNvSpPr/>
            <p:nvPr/>
          </p:nvSpPr>
          <p:spPr bwMode="auto">
            <a:xfrm>
              <a:off x="8103845" y="4882460"/>
              <a:ext cx="90488" cy="914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="" xmlns:a16="http://schemas.microsoft.com/office/drawing/2014/main" id="{FE49EE6F-300E-4AE8-8273-44069599A45C}"/>
                </a:ext>
              </a:extLst>
            </p:cNvPr>
            <p:cNvSpPr/>
            <p:nvPr/>
          </p:nvSpPr>
          <p:spPr bwMode="auto">
            <a:xfrm>
              <a:off x="8203858" y="4887222"/>
              <a:ext cx="90488" cy="914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="" xmlns:a16="http://schemas.microsoft.com/office/drawing/2014/main" id="{72356FA7-4266-4143-B036-DDA0E095C430}"/>
                </a:ext>
              </a:extLst>
            </p:cNvPr>
            <p:cNvSpPr/>
            <p:nvPr/>
          </p:nvSpPr>
          <p:spPr bwMode="auto">
            <a:xfrm>
              <a:off x="8256245" y="4834835"/>
              <a:ext cx="90488" cy="914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="" xmlns:a16="http://schemas.microsoft.com/office/drawing/2014/main" id="{453C0D97-3741-43AD-A3BB-E6BA5B4586F1}"/>
                </a:ext>
              </a:extLst>
            </p:cNvPr>
            <p:cNvSpPr/>
            <p:nvPr/>
          </p:nvSpPr>
          <p:spPr bwMode="auto">
            <a:xfrm>
              <a:off x="8151470" y="4811022"/>
              <a:ext cx="90488" cy="914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="" xmlns:a16="http://schemas.microsoft.com/office/drawing/2014/main" id="{2E6DAAEF-7EFC-4B33-8D67-61ECC755EDA0}"/>
                </a:ext>
              </a:extLst>
            </p:cNvPr>
            <p:cNvSpPr/>
            <p:nvPr/>
          </p:nvSpPr>
          <p:spPr bwMode="auto">
            <a:xfrm>
              <a:off x="8151470" y="4720534"/>
              <a:ext cx="90488" cy="914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="" xmlns:a16="http://schemas.microsoft.com/office/drawing/2014/main" id="{8DAE5981-F3E5-4CE6-BFF7-B67FD00F25B3}"/>
                </a:ext>
              </a:extLst>
            </p:cNvPr>
            <p:cNvSpPr/>
            <p:nvPr/>
          </p:nvSpPr>
          <p:spPr bwMode="auto">
            <a:xfrm>
              <a:off x="8156232" y="4610997"/>
              <a:ext cx="90488" cy="914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="" xmlns:a16="http://schemas.microsoft.com/office/drawing/2014/main" id="{EE7BC23D-C775-4B34-A8B7-38753533CF21}"/>
                </a:ext>
              </a:extLst>
            </p:cNvPr>
            <p:cNvSpPr/>
            <p:nvPr/>
          </p:nvSpPr>
          <p:spPr bwMode="auto">
            <a:xfrm>
              <a:off x="8151470" y="4449072"/>
              <a:ext cx="90488" cy="914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="" xmlns:a16="http://schemas.microsoft.com/office/drawing/2014/main" id="{3C6872A2-0ECD-4176-BC9A-2087322A8253}"/>
                </a:ext>
              </a:extLst>
            </p:cNvPr>
            <p:cNvSpPr/>
            <p:nvPr/>
          </p:nvSpPr>
          <p:spPr bwMode="auto">
            <a:xfrm>
              <a:off x="8203858" y="4391922"/>
              <a:ext cx="90488" cy="914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="" xmlns:a16="http://schemas.microsoft.com/office/drawing/2014/main" id="{61E3E333-C610-472D-B483-5E185D121339}"/>
                </a:ext>
              </a:extLst>
            </p:cNvPr>
            <p:cNvSpPr/>
            <p:nvPr/>
          </p:nvSpPr>
          <p:spPr bwMode="auto">
            <a:xfrm>
              <a:off x="8103845" y="4391922"/>
              <a:ext cx="90488" cy="914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="" xmlns:a16="http://schemas.microsoft.com/office/drawing/2014/main" id="{B1FCDC7B-DCB7-4F54-AC5D-672970CBC111}"/>
                </a:ext>
              </a:extLst>
            </p:cNvPr>
            <p:cNvSpPr/>
            <p:nvPr/>
          </p:nvSpPr>
          <p:spPr bwMode="auto">
            <a:xfrm>
              <a:off x="8103845" y="4515747"/>
              <a:ext cx="90488" cy="914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="" xmlns:a16="http://schemas.microsoft.com/office/drawing/2014/main" id="{B40549E3-2E24-4A5A-9C2D-1450DBFBDA7E}"/>
                </a:ext>
              </a:extLst>
            </p:cNvPr>
            <p:cNvSpPr/>
            <p:nvPr/>
          </p:nvSpPr>
          <p:spPr bwMode="auto">
            <a:xfrm>
              <a:off x="8199095" y="4515747"/>
              <a:ext cx="90488" cy="914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</p:grpSp>
      <p:cxnSp>
        <p:nvCxnSpPr>
          <p:cNvPr id="217" name="Straight Connector 216">
            <a:extLst>
              <a:ext uri="{FF2B5EF4-FFF2-40B4-BE49-F238E27FC236}">
                <a16:creationId xmlns="" xmlns:a16="http://schemas.microsoft.com/office/drawing/2014/main" id="{22DFD5DE-DEBB-4284-8E68-BD2F8B476908}"/>
              </a:ext>
            </a:extLst>
          </p:cNvPr>
          <p:cNvCxnSpPr/>
          <p:nvPr/>
        </p:nvCxnSpPr>
        <p:spPr bwMode="auto">
          <a:xfrm>
            <a:off x="8231190" y="5210175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20DF056B-25B0-4E46-BFAF-11505AC6FDA2}"/>
              </a:ext>
            </a:extLst>
          </p:cNvPr>
          <p:cNvCxnSpPr>
            <a:cxnSpLocks/>
          </p:cNvCxnSpPr>
          <p:nvPr/>
        </p:nvCxnSpPr>
        <p:spPr bwMode="auto">
          <a:xfrm>
            <a:off x="3382964" y="5200650"/>
            <a:ext cx="6791325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8" name="Straight Connector 217">
            <a:extLst>
              <a:ext uri="{FF2B5EF4-FFF2-40B4-BE49-F238E27FC236}">
                <a16:creationId xmlns="" xmlns:a16="http://schemas.microsoft.com/office/drawing/2014/main" id="{65A002DA-170A-40B8-9FAA-EC0CE8B49EB2}"/>
              </a:ext>
            </a:extLst>
          </p:cNvPr>
          <p:cNvCxnSpPr/>
          <p:nvPr/>
        </p:nvCxnSpPr>
        <p:spPr bwMode="auto">
          <a:xfrm>
            <a:off x="5202238" y="5210175"/>
            <a:ext cx="0" cy="64008"/>
          </a:xfrm>
          <a:prstGeom prst="line">
            <a:avLst/>
          </a:prstGeom>
          <a:solidFill>
            <a:srgbClr val="00FFCC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523011E-8F4D-4FE4-9E2E-D65866C9757D}"/>
              </a:ext>
            </a:extLst>
          </p:cNvPr>
          <p:cNvGrpSpPr/>
          <p:nvPr/>
        </p:nvGrpSpPr>
        <p:grpSpPr>
          <a:xfrm>
            <a:off x="8709087" y="4681631"/>
            <a:ext cx="397007" cy="385952"/>
            <a:chOff x="8774405" y="4453031"/>
            <a:chExt cx="397007" cy="385952"/>
          </a:xfrm>
          <a:solidFill>
            <a:schemeClr val="tx2"/>
          </a:solidFill>
        </p:grpSpPr>
        <p:sp>
          <p:nvSpPr>
            <p:cNvPr id="220" name="Isosceles Triangle 219">
              <a:extLst>
                <a:ext uri="{FF2B5EF4-FFF2-40B4-BE49-F238E27FC236}">
                  <a16:creationId xmlns="" xmlns:a16="http://schemas.microsoft.com/office/drawing/2014/main" id="{CA3CA46B-1FBF-488C-86A8-DC307B9681A9}"/>
                </a:ext>
              </a:extLst>
            </p:cNvPr>
            <p:cNvSpPr/>
            <p:nvPr/>
          </p:nvSpPr>
          <p:spPr bwMode="auto">
            <a:xfrm>
              <a:off x="8920523" y="4453031"/>
              <a:ext cx="112777" cy="109728"/>
            </a:xfrm>
            <a:prstGeom prst="triangle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1" name="Isosceles Triangle 220">
              <a:extLst>
                <a:ext uri="{FF2B5EF4-FFF2-40B4-BE49-F238E27FC236}">
                  <a16:creationId xmlns="" xmlns:a16="http://schemas.microsoft.com/office/drawing/2014/main" id="{B27CFCA0-F693-4F97-A9FA-C73EDD07C1B3}"/>
                </a:ext>
              </a:extLst>
            </p:cNvPr>
            <p:cNvSpPr/>
            <p:nvPr/>
          </p:nvSpPr>
          <p:spPr bwMode="auto">
            <a:xfrm>
              <a:off x="8920522" y="4567331"/>
              <a:ext cx="112777" cy="109728"/>
            </a:xfrm>
            <a:prstGeom prst="triangle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2" name="Isosceles Triangle 221">
              <a:extLst>
                <a:ext uri="{FF2B5EF4-FFF2-40B4-BE49-F238E27FC236}">
                  <a16:creationId xmlns="" xmlns:a16="http://schemas.microsoft.com/office/drawing/2014/main" id="{C8969099-EC3C-4331-8CDF-6230F8AE4AF9}"/>
                </a:ext>
              </a:extLst>
            </p:cNvPr>
            <p:cNvSpPr/>
            <p:nvPr/>
          </p:nvSpPr>
          <p:spPr bwMode="auto">
            <a:xfrm>
              <a:off x="8774405" y="4648293"/>
              <a:ext cx="112777" cy="109728"/>
            </a:xfrm>
            <a:prstGeom prst="triangle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3" name="Isosceles Triangle 222">
              <a:extLst>
                <a:ext uri="{FF2B5EF4-FFF2-40B4-BE49-F238E27FC236}">
                  <a16:creationId xmlns="" xmlns:a16="http://schemas.microsoft.com/office/drawing/2014/main" id="{ADF7EFD2-3264-416A-B142-B9973BDF3AB2}"/>
                </a:ext>
              </a:extLst>
            </p:cNvPr>
            <p:cNvSpPr/>
            <p:nvPr/>
          </p:nvSpPr>
          <p:spPr bwMode="auto">
            <a:xfrm>
              <a:off x="9058635" y="4681631"/>
              <a:ext cx="112777" cy="109728"/>
            </a:xfrm>
            <a:prstGeom prst="triangle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4" name="Isosceles Triangle 223">
              <a:extLst>
                <a:ext uri="{FF2B5EF4-FFF2-40B4-BE49-F238E27FC236}">
                  <a16:creationId xmlns="" xmlns:a16="http://schemas.microsoft.com/office/drawing/2014/main" id="{403DB351-391C-4C30-9642-040FC07D98B5}"/>
                </a:ext>
              </a:extLst>
            </p:cNvPr>
            <p:cNvSpPr/>
            <p:nvPr/>
          </p:nvSpPr>
          <p:spPr bwMode="auto">
            <a:xfrm>
              <a:off x="8806978" y="4729255"/>
              <a:ext cx="112777" cy="109728"/>
            </a:xfrm>
            <a:prstGeom prst="triangle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5" name="Isosceles Triangle 224">
              <a:extLst>
                <a:ext uri="{FF2B5EF4-FFF2-40B4-BE49-F238E27FC236}">
                  <a16:creationId xmlns="" xmlns:a16="http://schemas.microsoft.com/office/drawing/2014/main" id="{E81ABE4B-3F34-4961-A93A-0370AD288B93}"/>
                </a:ext>
              </a:extLst>
            </p:cNvPr>
            <p:cNvSpPr/>
            <p:nvPr/>
          </p:nvSpPr>
          <p:spPr bwMode="auto">
            <a:xfrm>
              <a:off x="8900322" y="4729255"/>
              <a:ext cx="112777" cy="109728"/>
            </a:xfrm>
            <a:prstGeom prst="triangle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6" name="Isosceles Triangle 225">
              <a:extLst>
                <a:ext uri="{FF2B5EF4-FFF2-40B4-BE49-F238E27FC236}">
                  <a16:creationId xmlns="" xmlns:a16="http://schemas.microsoft.com/office/drawing/2014/main" id="{2AA8D35D-4151-4AA2-932B-966ADCFB64F6}"/>
                </a:ext>
              </a:extLst>
            </p:cNvPr>
            <p:cNvSpPr/>
            <p:nvPr/>
          </p:nvSpPr>
          <p:spPr bwMode="auto">
            <a:xfrm>
              <a:off x="9040340" y="4729255"/>
              <a:ext cx="112777" cy="109728"/>
            </a:xfrm>
            <a:prstGeom prst="triangle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7" name="Isosceles Triangle 226">
              <a:extLst>
                <a:ext uri="{FF2B5EF4-FFF2-40B4-BE49-F238E27FC236}">
                  <a16:creationId xmlns="" xmlns:a16="http://schemas.microsoft.com/office/drawing/2014/main" id="{A2E5CAA8-E0BA-40CC-B750-A89122C02BE8}"/>
                </a:ext>
              </a:extLst>
            </p:cNvPr>
            <p:cNvSpPr/>
            <p:nvPr/>
          </p:nvSpPr>
          <p:spPr bwMode="auto">
            <a:xfrm>
              <a:off x="8993666" y="4729255"/>
              <a:ext cx="112777" cy="109728"/>
            </a:xfrm>
            <a:prstGeom prst="triangle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8" name="Isosceles Triangle 227">
              <a:extLst>
                <a:ext uri="{FF2B5EF4-FFF2-40B4-BE49-F238E27FC236}">
                  <a16:creationId xmlns="" xmlns:a16="http://schemas.microsoft.com/office/drawing/2014/main" id="{4AEEAFF4-B929-4311-8FEF-4BE6A0607285}"/>
                </a:ext>
              </a:extLst>
            </p:cNvPr>
            <p:cNvSpPr/>
            <p:nvPr/>
          </p:nvSpPr>
          <p:spPr bwMode="auto">
            <a:xfrm>
              <a:off x="8946994" y="4729255"/>
              <a:ext cx="112777" cy="109728"/>
            </a:xfrm>
            <a:prstGeom prst="triangle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9" name="Isosceles Triangle 228">
              <a:extLst>
                <a:ext uri="{FF2B5EF4-FFF2-40B4-BE49-F238E27FC236}">
                  <a16:creationId xmlns="" xmlns:a16="http://schemas.microsoft.com/office/drawing/2014/main" id="{FBAB8067-DF07-4244-ADC6-CB50B9AA2E1F}"/>
                </a:ext>
              </a:extLst>
            </p:cNvPr>
            <p:cNvSpPr/>
            <p:nvPr/>
          </p:nvSpPr>
          <p:spPr bwMode="auto">
            <a:xfrm>
              <a:off x="8853650" y="4729255"/>
              <a:ext cx="112777" cy="109728"/>
            </a:xfrm>
            <a:prstGeom prst="triangle">
              <a:avLst/>
            </a:prstGeom>
            <a:grpFill/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DD7E2ACF-FEF7-420D-8861-1019434DF39F}"/>
              </a:ext>
            </a:extLst>
          </p:cNvPr>
          <p:cNvGrpSpPr/>
          <p:nvPr/>
        </p:nvGrpSpPr>
        <p:grpSpPr>
          <a:xfrm>
            <a:off x="9444263" y="4645097"/>
            <a:ext cx="404812" cy="425577"/>
            <a:chOff x="9531351" y="4481811"/>
            <a:chExt cx="404812" cy="425577"/>
          </a:xfrm>
        </p:grpSpPr>
        <p:sp>
          <p:nvSpPr>
            <p:cNvPr id="231" name="Oval 230">
              <a:extLst>
                <a:ext uri="{FF2B5EF4-FFF2-40B4-BE49-F238E27FC236}">
                  <a16:creationId xmlns="" xmlns:a16="http://schemas.microsoft.com/office/drawing/2014/main" id="{92CCE0D1-4CAA-4D29-A1ED-21C886545DC1}"/>
                </a:ext>
              </a:extLst>
            </p:cNvPr>
            <p:cNvSpPr/>
            <p:nvPr/>
          </p:nvSpPr>
          <p:spPr bwMode="auto">
            <a:xfrm>
              <a:off x="9698038" y="4481811"/>
              <a:ext cx="71438" cy="73152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2" name="Oval 231">
              <a:extLst>
                <a:ext uri="{FF2B5EF4-FFF2-40B4-BE49-F238E27FC236}">
                  <a16:creationId xmlns="" xmlns:a16="http://schemas.microsoft.com/office/drawing/2014/main" id="{F7A96B33-FC04-4A00-A124-DB39414ECD3F}"/>
                </a:ext>
              </a:extLst>
            </p:cNvPr>
            <p:cNvSpPr/>
            <p:nvPr/>
          </p:nvSpPr>
          <p:spPr bwMode="auto">
            <a:xfrm>
              <a:off x="9531351" y="4777086"/>
              <a:ext cx="71438" cy="73152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3" name="Oval 232">
              <a:extLst>
                <a:ext uri="{FF2B5EF4-FFF2-40B4-BE49-F238E27FC236}">
                  <a16:creationId xmlns="" xmlns:a16="http://schemas.microsoft.com/office/drawing/2014/main" id="{4774AFDF-0BCC-4A2B-9508-86A34015E4C7}"/>
                </a:ext>
              </a:extLst>
            </p:cNvPr>
            <p:cNvSpPr/>
            <p:nvPr/>
          </p:nvSpPr>
          <p:spPr bwMode="auto">
            <a:xfrm>
              <a:off x="9645650" y="4762798"/>
              <a:ext cx="71438" cy="73152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4" name="Oval 233">
              <a:extLst>
                <a:ext uri="{FF2B5EF4-FFF2-40B4-BE49-F238E27FC236}">
                  <a16:creationId xmlns="" xmlns:a16="http://schemas.microsoft.com/office/drawing/2014/main" id="{ADD50A94-82AA-4174-BB91-BE7A45AED2EF}"/>
                </a:ext>
              </a:extLst>
            </p:cNvPr>
            <p:cNvSpPr/>
            <p:nvPr/>
          </p:nvSpPr>
          <p:spPr bwMode="auto">
            <a:xfrm>
              <a:off x="9693275" y="4762799"/>
              <a:ext cx="71438" cy="73152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5" name="Oval 234">
              <a:extLst>
                <a:ext uri="{FF2B5EF4-FFF2-40B4-BE49-F238E27FC236}">
                  <a16:creationId xmlns="" xmlns:a16="http://schemas.microsoft.com/office/drawing/2014/main" id="{DCC15DC5-E738-458B-9F63-B348224C8E0C}"/>
                </a:ext>
              </a:extLst>
            </p:cNvPr>
            <p:cNvSpPr/>
            <p:nvPr/>
          </p:nvSpPr>
          <p:spPr bwMode="auto">
            <a:xfrm>
              <a:off x="9750426" y="4762799"/>
              <a:ext cx="71438" cy="73152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6" name="Oval 235">
              <a:extLst>
                <a:ext uri="{FF2B5EF4-FFF2-40B4-BE49-F238E27FC236}">
                  <a16:creationId xmlns="" xmlns:a16="http://schemas.microsoft.com/office/drawing/2014/main" id="{D9D9F082-9AE3-4EE9-AB8D-17F3BDC8DC2A}"/>
                </a:ext>
              </a:extLst>
            </p:cNvPr>
            <p:cNvSpPr/>
            <p:nvPr/>
          </p:nvSpPr>
          <p:spPr bwMode="auto">
            <a:xfrm>
              <a:off x="9574213" y="4824711"/>
              <a:ext cx="71438" cy="73152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7" name="Oval 236">
              <a:extLst>
                <a:ext uri="{FF2B5EF4-FFF2-40B4-BE49-F238E27FC236}">
                  <a16:creationId xmlns="" xmlns:a16="http://schemas.microsoft.com/office/drawing/2014/main" id="{CC9D5049-5AEA-4BFB-98B7-AFFC99B8EC5A}"/>
                </a:ext>
              </a:extLst>
            </p:cNvPr>
            <p:cNvSpPr/>
            <p:nvPr/>
          </p:nvSpPr>
          <p:spPr bwMode="auto">
            <a:xfrm>
              <a:off x="9636126" y="4824711"/>
              <a:ext cx="71438" cy="73152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8" name="Oval 237">
              <a:extLst>
                <a:ext uri="{FF2B5EF4-FFF2-40B4-BE49-F238E27FC236}">
                  <a16:creationId xmlns="" xmlns:a16="http://schemas.microsoft.com/office/drawing/2014/main" id="{CA8A3B19-C9B5-44E8-91CB-6315A34F3E2F}"/>
                </a:ext>
              </a:extLst>
            </p:cNvPr>
            <p:cNvSpPr/>
            <p:nvPr/>
          </p:nvSpPr>
          <p:spPr bwMode="auto">
            <a:xfrm>
              <a:off x="9693275" y="4829473"/>
              <a:ext cx="71438" cy="73152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9" name="Oval 238">
              <a:extLst>
                <a:ext uri="{FF2B5EF4-FFF2-40B4-BE49-F238E27FC236}">
                  <a16:creationId xmlns="" xmlns:a16="http://schemas.microsoft.com/office/drawing/2014/main" id="{867B0691-7817-47CB-A6DC-1684C436749E}"/>
                </a:ext>
              </a:extLst>
            </p:cNvPr>
            <p:cNvSpPr/>
            <p:nvPr/>
          </p:nvSpPr>
          <p:spPr bwMode="auto">
            <a:xfrm>
              <a:off x="9755188" y="4834236"/>
              <a:ext cx="71438" cy="73152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0" name="Oval 239">
              <a:extLst>
                <a:ext uri="{FF2B5EF4-FFF2-40B4-BE49-F238E27FC236}">
                  <a16:creationId xmlns="" xmlns:a16="http://schemas.microsoft.com/office/drawing/2014/main" id="{74689836-3C9C-4736-A41D-C9FAF290DF30}"/>
                </a:ext>
              </a:extLst>
            </p:cNvPr>
            <p:cNvSpPr/>
            <p:nvPr/>
          </p:nvSpPr>
          <p:spPr bwMode="auto">
            <a:xfrm>
              <a:off x="9812338" y="4834236"/>
              <a:ext cx="71438" cy="73152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1" name="Oval 240">
              <a:extLst>
                <a:ext uri="{FF2B5EF4-FFF2-40B4-BE49-F238E27FC236}">
                  <a16:creationId xmlns="" xmlns:a16="http://schemas.microsoft.com/office/drawing/2014/main" id="{B6093395-9898-4720-A33C-19D5868CB87F}"/>
                </a:ext>
              </a:extLst>
            </p:cNvPr>
            <p:cNvSpPr/>
            <p:nvPr/>
          </p:nvSpPr>
          <p:spPr bwMode="auto">
            <a:xfrm>
              <a:off x="9864725" y="4834236"/>
              <a:ext cx="71438" cy="73152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>
                <a:defRPr/>
              </a:pPr>
              <a:endParaRPr lang="en-US" sz="1400" b="0" dirty="0">
                <a:solidFill>
                  <a:srgbClr val="CDCDC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43" name="Text Box 15">
            <a:extLst>
              <a:ext uri="{FF2B5EF4-FFF2-40B4-BE49-F238E27FC236}">
                <a16:creationId xmlns="" xmlns:a16="http://schemas.microsoft.com/office/drawing/2014/main" id="{CADF248A-38FE-4C43-8710-4BD5FF5A9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1" y="6388915"/>
            <a:ext cx="7853362" cy="276999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nl-NL" altLang="en-US" sz="1200" b="0" spc="-10" dirty="0">
                <a:solidFill>
                  <a:srgbClr val="455560"/>
                </a:solidFill>
                <a:latin typeface="Calibri" panose="020F0502020204030204" pitchFamily="34" charset="0"/>
              </a:rPr>
              <a:t>Lee. Oncologist. 2016;21:1200. </a:t>
            </a:r>
          </a:p>
        </p:txBody>
      </p:sp>
      <p:sp>
        <p:nvSpPr>
          <p:cNvPr id="230" name="مربع نص 229"/>
          <p:cNvSpPr txBox="1"/>
          <p:nvPr/>
        </p:nvSpPr>
        <p:spPr bwMode="auto">
          <a:xfrm>
            <a:off x="9900740" y="6350108"/>
            <a:ext cx="684803" cy="400110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8/14</a:t>
            </a:r>
            <a:endParaRPr lang="ar-SA" sz="20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161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Pembrolizumab: Non-CRC dMMR</a:t>
            </a:r>
          </a:p>
        </p:txBody>
      </p:sp>
      <p:sp>
        <p:nvSpPr>
          <p:cNvPr id="12" name="Text Box 15">
            <a:extLst>
              <a:ext uri="{FF2B5EF4-FFF2-40B4-BE49-F238E27FC236}">
                <a16:creationId xmlns="" xmlns:a16="http://schemas.microsoft.com/office/drawing/2014/main" id="{B172A1C4-0D1B-4B0A-B428-4D55E7606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942" y="6371766"/>
            <a:ext cx="8565890" cy="276999"/>
          </a:xfrm>
          <a:prstGeom prst="rect">
            <a:avLst/>
          </a:prstGeom>
          <a:noFill/>
          <a:ln>
            <a:noFill/>
          </a:ln>
          <a:extLst/>
        </p:spPr>
        <p:txBody>
          <a:bodyPr anchor="b">
            <a:spAutoFit/>
          </a:bodyPr>
          <a:lstStyle>
            <a:defPPr>
              <a:defRPr lang="en-US"/>
            </a:defPPr>
            <a:lvl1pPr>
              <a:defRPr sz="1200" b="0" spc="-10">
                <a:solidFill>
                  <a:srgbClr val="4555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defRPr b="1">
                <a:latin typeface="Arial" charset="0"/>
              </a:defRPr>
            </a:lvl2pPr>
            <a:lvl3pPr marL="1143000" indent="-228600">
              <a:defRPr b="1">
                <a:latin typeface="Arial" charset="0"/>
              </a:defRPr>
            </a:lvl3pPr>
            <a:lvl4pPr marL="1600200" indent="-228600">
              <a:defRPr b="1">
                <a:latin typeface="Arial" charset="0"/>
              </a:defRPr>
            </a:lvl4pPr>
            <a:lvl5pPr marL="2057400" indent="-228600">
              <a:defRPr b="1"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9pPr>
          </a:lstStyle>
          <a:p>
            <a:r>
              <a:rPr lang="es-ES" altLang="en-US" dirty="0"/>
              <a:t>1. Pembrolizumab PI. 2. Le. </a:t>
            </a:r>
            <a:r>
              <a:rPr lang="fr-FR" dirty="0"/>
              <a:t>Science. 2017;357:409. </a:t>
            </a:r>
            <a:endParaRPr lang="es-ES" altLang="en-US" dirty="0"/>
          </a:p>
        </p:txBody>
      </p:sp>
      <p:graphicFrame>
        <p:nvGraphicFramePr>
          <p:cNvPr id="16" name="Group 32">
            <a:extLst>
              <a:ext uri="{FF2B5EF4-FFF2-40B4-BE49-F238E27FC236}">
                <a16:creationId xmlns="" xmlns:a16="http://schemas.microsoft.com/office/drawing/2014/main" id="{90A1BEC2-C56D-4BFE-BE68-3E4BEE7908B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35709" y="1191528"/>
          <a:ext cx="5327029" cy="5090416"/>
        </p:xfrm>
        <a:graphic>
          <a:graphicData uri="http://schemas.openxmlformats.org/drawingml/2006/table">
            <a:tbl>
              <a:tblPr/>
              <a:tblGrid>
                <a:gridCol w="22793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4910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9852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413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Tumor Type</a:t>
                      </a:r>
                      <a:r>
                        <a:rPr kumimoji="0" 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[1]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ORR, % (95% CI)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13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CRC</a:t>
                      </a:r>
                    </a:p>
                  </a:txBody>
                  <a:tcPr marL="121881" marR="121881" marT="45728" marB="4572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36 (26-46)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13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Non-CRC</a:t>
                      </a:r>
                    </a:p>
                  </a:txBody>
                  <a:tcPr marL="121881" marR="121881" marT="45728" marB="4572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46 (33-59)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1301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Endometrial</a:t>
                      </a:r>
                    </a:p>
                  </a:txBody>
                  <a:tcPr marL="121881" marR="121881" marT="45728" marB="4572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36 (13-65)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Biliary</a:t>
                      </a:r>
                    </a:p>
                  </a:txBody>
                  <a:tcPr marL="121881" marR="121881" marT="45728" marB="4572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27 (6-61)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41301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Gastric/GEJ</a:t>
                      </a:r>
                    </a:p>
                  </a:txBody>
                  <a:tcPr marL="121881" marR="121881" marT="45728" marB="4572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56 (21-86)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13996290"/>
                  </a:ext>
                </a:extLst>
              </a:tr>
              <a:tr h="241301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Pancreatic</a:t>
                      </a:r>
                    </a:p>
                  </a:txBody>
                  <a:tcPr marL="121881" marR="121881" marT="45728" marB="4572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83 (36-100)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20636380"/>
                  </a:ext>
                </a:extLst>
              </a:tr>
              <a:tr h="241301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Small Intestine</a:t>
                      </a:r>
                    </a:p>
                  </a:txBody>
                  <a:tcPr marL="121881" marR="121881" marT="45728" marB="4572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38 (9-76)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63234818"/>
                  </a:ext>
                </a:extLst>
              </a:tr>
              <a:tr h="241301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Breast</a:t>
                      </a:r>
                    </a:p>
                  </a:txBody>
                  <a:tcPr marL="121881" marR="121881" marT="45728" marB="4572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PR, PR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72466590"/>
                  </a:ext>
                </a:extLst>
              </a:tr>
              <a:tr h="241301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Prostate</a:t>
                      </a:r>
                    </a:p>
                  </a:txBody>
                  <a:tcPr marL="121881" marR="121881" marT="45728" marB="4572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PR, SD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75625982"/>
                  </a:ext>
                </a:extLst>
              </a:tr>
              <a:tr h="241301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Bladder/esophageal</a:t>
                      </a:r>
                    </a:p>
                  </a:txBody>
                  <a:tcPr marL="121881" marR="121881" marT="45728" marB="4572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1/1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NE/PE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66849067"/>
                  </a:ext>
                </a:extLst>
              </a:tr>
              <a:tr h="241301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Sarcoma</a:t>
                      </a:r>
                    </a:p>
                  </a:txBody>
                  <a:tcPr marL="121881" marR="121881" marT="45728" marB="4572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PD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87409077"/>
                  </a:ext>
                </a:extLst>
              </a:tr>
              <a:tr h="241301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Thyroid</a:t>
                      </a:r>
                    </a:p>
                  </a:txBody>
                  <a:tcPr marL="121881" marR="121881" marT="45728" marB="4572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NE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36222664"/>
                  </a:ext>
                </a:extLst>
              </a:tr>
              <a:tr h="410202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Retroperitoneal adenocarcinoma</a:t>
                      </a:r>
                    </a:p>
                  </a:txBody>
                  <a:tcPr marL="121881" marR="121881" marT="45728" marB="4572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PR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95152252"/>
                  </a:ext>
                </a:extLst>
              </a:tr>
              <a:tr h="241301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SCLC</a:t>
                      </a:r>
                    </a:p>
                  </a:txBody>
                  <a:tcPr marL="121881" marR="121881" marT="45728" marB="4572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CR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89394190"/>
                  </a:ext>
                </a:extLst>
              </a:tr>
              <a:tr h="241301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Renal</a:t>
                      </a:r>
                    </a:p>
                  </a:txBody>
                  <a:tcPr marL="121881" marR="121881" marT="45728" marB="4572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PD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41246044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3941685" y="1514611"/>
            <a:ext cx="1921053" cy="2097456"/>
          </a:xfrm>
          <a:prstGeom prst="rect">
            <a:avLst/>
          </a:prstGeom>
          <a:noFill/>
          <a:ln w="381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021ECA9-D2BB-463E-B25D-239CC0164C1E}"/>
              </a:ext>
            </a:extLst>
          </p:cNvPr>
          <p:cNvSpPr txBox="1"/>
          <p:nvPr/>
        </p:nvSpPr>
        <p:spPr bwMode="auto">
          <a:xfrm>
            <a:off x="7981940" y="1181576"/>
            <a:ext cx="28648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</a:rPr>
              <a:t>Tumor Type and Response</a:t>
            </a:r>
            <a:r>
              <a:rPr lang="en-US" b="1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[2]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4CD78CEF-1D7C-4088-8341-BB2533987D8C}"/>
              </a:ext>
            </a:extLst>
          </p:cNvPr>
          <p:cNvGrpSpPr/>
          <p:nvPr/>
        </p:nvGrpSpPr>
        <p:grpSpPr>
          <a:xfrm>
            <a:off x="6492240" y="1550908"/>
            <a:ext cx="5084892" cy="4518237"/>
            <a:chOff x="6492240" y="1550908"/>
            <a:chExt cx="5084892" cy="451823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2532" r="49216" b="57705"/>
            <a:stretch/>
          </p:blipFill>
          <p:spPr>
            <a:xfrm>
              <a:off x="6545194" y="1550908"/>
              <a:ext cx="5031938" cy="4518237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9280E4E2-59E9-46EC-A477-EF177A22DF14}"/>
                </a:ext>
              </a:extLst>
            </p:cNvPr>
            <p:cNvSpPr/>
            <p:nvPr/>
          </p:nvSpPr>
          <p:spPr bwMode="auto">
            <a:xfrm>
              <a:off x="6492240" y="1874520"/>
              <a:ext cx="109728" cy="164592"/>
            </a:xfrm>
            <a:prstGeom prst="rect">
              <a:avLst/>
            </a:prstGeom>
            <a:solidFill>
              <a:schemeClr val="tx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0" name="مربع نص 9"/>
          <p:cNvSpPr txBox="1"/>
          <p:nvPr/>
        </p:nvSpPr>
        <p:spPr bwMode="auto">
          <a:xfrm>
            <a:off x="9900740" y="6350108"/>
            <a:ext cx="684803" cy="400110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9/14</a:t>
            </a:r>
            <a:endParaRPr lang="ar-SA" sz="20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882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Indications for Immune Checkpoint Inhibitors in MSI-H/dMMR Cancer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848677"/>
            <a:ext cx="11273396" cy="4315055"/>
          </a:xfrm>
        </p:spPr>
        <p:txBody>
          <a:bodyPr/>
          <a:lstStyle/>
          <a:p>
            <a:r>
              <a:rPr lang="en-US" sz="2600" dirty="0"/>
              <a:t>Pembrolizumab for </a:t>
            </a:r>
            <a:r>
              <a:rPr lang="en-US" sz="2600" b="1" dirty="0" smtClean="0">
                <a:solidFill>
                  <a:schemeClr val="accent3"/>
                </a:solidFill>
              </a:rPr>
              <a:t>MSI-high/MMRd </a:t>
            </a:r>
            <a:r>
              <a:rPr lang="en-US" sz="2600" b="1" dirty="0">
                <a:solidFill>
                  <a:schemeClr val="accent3"/>
                </a:solidFill>
              </a:rPr>
              <a:t>unresectable or metastatic CRC </a:t>
            </a:r>
            <a:r>
              <a:rPr lang="en-US" sz="2600" dirty="0"/>
              <a:t>with PD after a fluoropyrimidine, </a:t>
            </a:r>
            <a:r>
              <a:rPr lang="en-US" sz="2600" dirty="0" err="1" smtClean="0"/>
              <a:t>oxaliplatin</a:t>
            </a:r>
            <a:r>
              <a:rPr lang="en-US" sz="2600" dirty="0" smtClean="0"/>
              <a:t> or </a:t>
            </a:r>
            <a:r>
              <a:rPr lang="en-US" sz="2600" dirty="0" err="1" smtClean="0"/>
              <a:t>irinotecan</a:t>
            </a:r>
            <a:endParaRPr lang="en-US" sz="2600" dirty="0"/>
          </a:p>
          <a:p>
            <a:r>
              <a:rPr lang="en-US" sz="2600" dirty="0"/>
              <a:t>Pembrolizumab for </a:t>
            </a:r>
            <a:r>
              <a:rPr lang="en-US" sz="2600" b="1" dirty="0">
                <a:solidFill>
                  <a:srgbClr val="E1471D"/>
                </a:solidFill>
              </a:rPr>
              <a:t>MSI-high/MMRd</a:t>
            </a:r>
            <a:r>
              <a:rPr lang="en-US" sz="2600" b="1" dirty="0" smtClean="0">
                <a:solidFill>
                  <a:schemeClr val="accent3"/>
                </a:solidFill>
              </a:rPr>
              <a:t> </a:t>
            </a:r>
            <a:r>
              <a:rPr lang="en-US" sz="2600" b="1" dirty="0">
                <a:solidFill>
                  <a:schemeClr val="accent3"/>
                </a:solidFill>
              </a:rPr>
              <a:t>unresectable or metastatic solid tumors </a:t>
            </a:r>
            <a:r>
              <a:rPr lang="en-US" sz="2600" dirty="0"/>
              <a:t>with PD after prior treatment and no satisfactory alternative treatments </a:t>
            </a:r>
          </a:p>
          <a:p>
            <a:pPr lvl="0"/>
            <a:r>
              <a:rPr lang="en-US" sz="2600" dirty="0"/>
              <a:t>Nivolumab ± ipilimumab for </a:t>
            </a:r>
            <a:r>
              <a:rPr lang="en-US" sz="2600" b="1" dirty="0">
                <a:solidFill>
                  <a:srgbClr val="E1471D"/>
                </a:solidFill>
              </a:rPr>
              <a:t>MSI-high/MMRd</a:t>
            </a:r>
            <a:r>
              <a:rPr lang="en-US" sz="2600" b="1" dirty="0" smtClean="0">
                <a:solidFill>
                  <a:schemeClr val="accent3"/>
                </a:solidFill>
              </a:rPr>
              <a:t> </a:t>
            </a:r>
            <a:r>
              <a:rPr lang="en-US" sz="2600" b="1" dirty="0">
                <a:solidFill>
                  <a:schemeClr val="accent3"/>
                </a:solidFill>
              </a:rPr>
              <a:t>metastatic CRC</a:t>
            </a:r>
            <a:r>
              <a:rPr lang="en-US" sz="2600" dirty="0"/>
              <a:t> with PD after a fluoropyrimidine, </a:t>
            </a:r>
            <a:r>
              <a:rPr lang="en-US" sz="2600" dirty="0" err="1" smtClean="0"/>
              <a:t>oxaliplatin</a:t>
            </a:r>
            <a:r>
              <a:rPr lang="en-US" sz="2600" dirty="0"/>
              <a:t> </a:t>
            </a:r>
            <a:r>
              <a:rPr lang="en-US" sz="2600" dirty="0" smtClean="0"/>
              <a:t>or </a:t>
            </a:r>
            <a:r>
              <a:rPr lang="en-US" sz="2600" dirty="0"/>
              <a:t>irinotecan</a:t>
            </a:r>
          </a:p>
          <a:p>
            <a:pPr marL="0" lvl="0" indent="0">
              <a:buNone/>
            </a:pPr>
            <a:endParaRPr lang="en-US" sz="2400" dirty="0"/>
          </a:p>
          <a:p>
            <a:endParaRPr lang="en-US" sz="2400" dirty="0"/>
          </a:p>
          <a:p>
            <a:pPr lvl="1"/>
            <a:endParaRPr lang="en-US" sz="2400" dirty="0"/>
          </a:p>
        </p:txBody>
      </p:sp>
      <p:sp>
        <p:nvSpPr>
          <p:cNvPr id="4" name="مربع نص 3"/>
          <p:cNvSpPr txBox="1"/>
          <p:nvPr/>
        </p:nvSpPr>
        <p:spPr bwMode="auto">
          <a:xfrm>
            <a:off x="9821910" y="6318576"/>
            <a:ext cx="814647" cy="400110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10/14</a:t>
            </a:r>
            <a:endParaRPr lang="ar-SA" sz="20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12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3 - &amp;quot;Title-Arial-36-Bold-Yellow. Title may continue on 2 lines keep text at 36pt&amp;quot;&quot;/&gt;&lt;property id=&quot;20307&quot; value=&quot;257&quot;/&gt;&lt;/object&gt;&lt;object type=&quot;3&quot; unique_id=&quot;10006&quot;&gt;&lt;property id=&quot;20148&quot; value=&quot;5&quot;/&gt;&lt;property id=&quot;20300&quot; value=&quot;Slide 4 - &amp;quot;Text and Margin Consistency&amp;quot;&quot;/&gt;&lt;property id=&quot;20307&quot; value=&quot;267&quot;/&gt;&lt;/object&gt;&lt;object type=&quot;3&quot; unique_id=&quot;10007&quot;&gt;&lt;property id=&quot;20148&quot; value=&quot;5&quot;/&gt;&lt;property id=&quot;20300&quot; value=&quot;Slide 5 - &amp;quot;Transition Title &amp;#x0D;&amp;#x0A;for next topic of discussion &amp;#x0D;&amp;#x0A;or can be used as closer slide &amp;#x0D;&amp;#x0A;(ie: Q&amp;amp;A)&amp;#x0D;&amp;#x0A;(Arial-40-Bold-White-Cent&quot;/&gt;&lt;property id=&quot;20307&quot; value=&quot;261&quot;/&gt;&lt;/object&gt;&lt;object type=&quot;3&quot; unique_id=&quot;10008&quot;&gt;&lt;property id=&quot;20148&quot; value=&quot;5&quot;/&gt;&lt;property id=&quot;20300&quot; value=&quot;Slide 6 - &amp;quot;RGB Pallet&amp;quot;&quot;/&gt;&lt;property id=&quot;20307&quot; value=&quot;258&quot;/&gt;&lt;/object&gt;&lt;object type=&quot;3&quot; unique_id=&quot;10009&quot;&gt;&lt;property id=&quot;20148&quot; value=&quot;5&quot;/&gt;&lt;property id=&quot;20300&quot; value=&quot;Slide 7 - &amp;quot;Example Graph&amp;quot;&quot;/&gt;&lt;property id=&quot;20307&quot; value=&quot;286&quot;/&gt;&lt;/object&gt;&lt;object type=&quot;3&quot; unique_id=&quot;10010&quot;&gt;&lt;property id=&quot;20148&quot; value=&quot;5&quot;/&gt;&lt;property id=&quot;20300&quot; value=&quot;Slide 8 - &amp;quot;Example Graph and Text&amp;quot;&quot;/&gt;&lt;property id=&quot;20307&quot; value=&quot;288&quot;/&gt;&lt;/object&gt;&lt;object type=&quot;3&quot; unique_id=&quot;10011&quot;&gt;&lt;property id=&quot;20148&quot; value=&quot;5&quot;/&gt;&lt;property id=&quot;20300&quot; value=&quot;Slide 9 - &amp;quot;Example Line Graph&amp;quot;&quot;/&gt;&lt;property id=&quot;20307&quot; value=&quot;287&quot;/&gt;&lt;/object&gt;&lt;object type=&quot;3&quot; unique_id=&quot;10012&quot;&gt;&lt;property id=&quot;20148&quot; value=&quot;5&quot;/&gt;&lt;property id=&quot;20300&quot; value=&quot;Slide 10 - &amp;quot;Example Line Graph with Data Values&amp;quot;&quot;/&gt;&lt;property id=&quot;20307&quot; value=&quot;292&quot;/&gt;&lt;/object&gt;&lt;object type=&quot;3&quot; unique_id=&quot;10013&quot;&gt;&lt;property id=&quot;20148&quot; value=&quot;5&quot;/&gt;&lt;property id=&quot;20300&quot; value=&quot;Slide 11 - &amp;quot;Example Line Graph with Color &amp;#x0D;&amp;#x0A;Data Values&amp;quot;&quot;/&gt;&lt;property id=&quot;20307&quot; value=&quot;309&quot;/&gt;&lt;/object&gt;&lt;object type=&quot;3&quot; unique_id=&quot;10014&quot;&gt;&lt;property id=&quot;20148&quot; value=&quot;5&quot;/&gt;&lt;property id=&quot;20300&quot; value=&quot;Slide 12 - &amp;quot;Example Schematic&amp;quot;&quot;/&gt;&lt;property id=&quot;20307&quot; value=&quot;262&quot;/&gt;&lt;/object&gt;&lt;object type=&quot;3&quot; unique_id=&quot;10015&quot;&gt;&lt;property id=&quot;20148&quot; value=&quot;5&quot;/&gt;&lt;property id=&quot;20300&quot; value=&quot;Slide 13 - &amp;quot;Example Schematic Continued&amp;quot;&quot;/&gt;&lt;property id=&quot;20307&quot; value=&quot;263&quot;/&gt;&lt;/object&gt;&lt;object type=&quot;3&quot; unique_id=&quot;10016&quot;&gt;&lt;property id=&quot;20148&quot; value=&quot;5&quot;/&gt;&lt;property id=&quot;20300&quot; value=&quot;Slide 14 - &amp;quot;Example Tables&amp;quot;&quot;/&gt;&lt;property id=&quot;20307&quot; value=&quot;311&quot;/&gt;&lt;/object&gt;&lt;object type=&quot;3&quot; unique_id=&quot;10017&quot;&gt;&lt;property id=&quot;20148&quot; value=&quot;5&quot;/&gt;&lt;property id=&quot;20300&quot; value=&quot;Slide 15 - &amp;quot;Example Tables Continued&amp;quot;&quot;/&gt;&lt;property id=&quot;20307&quot; value=&quot;312&quot;/&gt;&lt;/object&gt;&lt;object type=&quot;3&quot; unique_id=&quot;10018&quot;&gt;&lt;property id=&quot;20148&quot; value=&quot;5&quot;/&gt;&lt;property id=&quot;20300&quot; value=&quot;Slide 16 - &amp;quot;Example Tables Continued&amp;quot;&quot;/&gt;&lt;property id=&quot;20307&quot; value=&quot;313&quot;/&gt;&lt;/object&gt;&lt;object type=&quot;3&quot; unique_id=&quot;10019&quot;&gt;&lt;property id=&quot;20148&quot; value=&quot;5&quot;/&gt;&lt;property id=&quot;20300&quot; value=&quot;Slide 17 - &amp;quot;Example Tables Continued&amp;quot;&quot;/&gt;&lt;property id=&quot;20307&quot; value=&quot;314&quot;/&gt;&lt;/object&gt;&lt;object type=&quot;3&quot; unique_id=&quot;10020&quot;&gt;&lt;property id=&quot;20148&quot; value=&quot;5&quot;/&gt;&lt;property id=&quot;20300&quot; value=&quot;Slide 21 - &amp;quot;Additional Formatting Notes&amp;quot;&quot;/&gt;&lt;property id=&quot;20307&quot; value=&quot;270&quot;/&gt;&lt;/object&gt;&lt;object type=&quot;3&quot; unique_id=&quot;10021&quot;&gt;&lt;property id=&quot;20148&quot; value=&quot;5&quot;/&gt;&lt;property id=&quot;20300&quot; value=&quot;Slide 22 - &amp;quot;“Polish Stage” Notes&amp;quot;&quot;/&gt;&lt;property id=&quot;20307&quot; value=&quot;272&quot;/&gt;&lt;/object&gt;&lt;object type=&quot;3&quot; unique_id=&quot;10022&quot;&gt;&lt;property id=&quot;20148&quot; value=&quot;5&quot;/&gt;&lt;property id=&quot;20300&quot; value=&quot;Slide 23 - &amp;quot;For Black and White Print Slides&amp;quot;&quot;/&gt;&lt;property id=&quot;20307&quot; value=&quot;290&quot;/&gt;&lt;/object&gt;&lt;object type=&quot;3&quot; unique_id=&quot;10023&quot;&gt;&lt;property id=&quot;20148&quot; value=&quot;5&quot;/&gt;&lt;property id=&quot;20300&quot; value=&quot;Slide 24 - &amp;quot;For Black and White Print Slides&amp;quot;&quot;/&gt;&lt;property id=&quot;20307&quot; value=&quot;291&quot;/&gt;&lt;/object&gt;&lt;object type=&quot;3&quot; unique_id=&quot;10024&quot;&gt;&lt;property id=&quot;20148&quot; value=&quot;5&quot;/&gt;&lt;property id=&quot;20300&quot; value=&quot;Slide 25 - &amp;quot;CME Slides for Designer and Editorial Reference…&amp;quot;&quot;/&gt;&lt;property id=&quot;20307&quot; value=&quot;273&quot;/&gt;&lt;/object&gt;&lt;object type=&quot;3&quot; unique_id=&quot;10025&quot;&gt;&lt;property id=&quot;20148&quot; value=&quot;5&quot;/&gt;&lt;property id=&quot;20300&quot; value=&quot;Slide 26 - &amp;quot;About These Slides&amp;quot;&quot;/&gt;&lt;property id=&quot;20307&quot; value=&quot;308&quot;/&gt;&lt;/object&gt;&lt;object type=&quot;3&quot; unique_id=&quot;10026&quot;&gt;&lt;property id=&quot;20148&quot; value=&quot;5&quot;/&gt;&lt;property id=&quot;20300&quot; value=&quot;Slide 27 - &amp;quot;Faculty&amp;quot;&quot;/&gt;&lt;property id=&quot;20307&quot; value=&quot;294&quot;/&gt;&lt;/object&gt;&lt;object type=&quot;3&quot; unique_id=&quot;10027&quot;&gt;&lt;property id=&quot;20148&quot; value=&quot;5&quot;/&gt;&lt;property id=&quot;20300&quot; value=&quot;Slide 28 - &amp;quot;Disclosure of Conflicts of Interest&amp;quot;&quot;/&gt;&lt;property id=&quot;20307&quot; value=&quot;295&quot;/&gt;&lt;/object&gt;&lt;object type=&quot;3&quot; unique_id=&quot;10028&quot;&gt;&lt;property id=&quot;20148&quot; value=&quot;5&quot;/&gt;&lt;property id=&quot;20300&quot; value=&quot;Slide 29 - &amp;quot;Disclosures&amp;quot;&quot;/&gt;&lt;property id=&quot;20307&quot; value=&quot;296&quot;/&gt;&lt;/object&gt;&lt;object type=&quot;3&quot; unique_id=&quot;10029&quot;&gt;&lt;property id=&quot;20148&quot; value=&quot;5&quot;/&gt;&lt;property id=&quot;20300&quot; value=&quot;Slide 30 - &amp;quot;Disclosure of Unlabeled Use&amp;quot;&quot;/&gt;&lt;property id=&quot;20307&quot; value=&quot;297&quot;/&gt;&lt;/object&gt;&lt;object type=&quot;3&quot; unique_id=&quot;10030&quot;&gt;&lt;property id=&quot;20148&quot; value=&quot;5&quot;/&gt;&lt;property id=&quot;20300&quot; value=&quot;Slide 31&quot;/&gt;&lt;property id=&quot;20307&quot; value=&quot;298&quot;/&gt;&lt;/object&gt;&lt;object type=&quot;3&quot; unique_id=&quot;10031&quot;&gt;&lt;property id=&quot;20148&quot; value=&quot;5&quot;/&gt;&lt;property id=&quot;20300&quot; value=&quot;Slide 32 - &amp;quot;Physician Continuing Medical Education&amp;quot;&quot;/&gt;&lt;property id=&quot;20307&quot; value=&quot;299&quot;/&gt;&lt;/object&gt;&lt;object type=&quot;3&quot; unique_id=&quot;10032&quot;&gt;&lt;property id=&quot;20148&quot; value=&quot;5&quot;/&gt;&lt;property id=&quot;20300&quot; value=&quot;Slide 33 - &amp;quot;Pharmacist Continuing Education&amp;quot;&quot;/&gt;&lt;property id=&quot;20307&quot; value=&quot;300&quot;/&gt;&lt;/object&gt;&lt;object type=&quot;3&quot; unique_id=&quot;10033&quot;&gt;&lt;property id=&quot;20148&quot; value=&quot;5&quot;/&gt;&lt;property id=&quot;20300&quot; value=&quot;Slide 34 - &amp;quot;Nursing Continuing Education&amp;quot;&quot;/&gt;&lt;property id=&quot;20307&quot; value=&quot;301&quot;/&gt;&lt;/object&gt;&lt;object type=&quot;3&quot; unique_id=&quot;10034&quot;&gt;&lt;property id=&quot;20148&quot; value=&quot;5&quot;/&gt;&lt;property id=&quot;20300&quot; value=&quot;Slide 35 - &amp;quot;Please review the following important &amp;#x0D;&amp;#x0A;CME information in your handout&amp;quot;&quot;/&gt;&lt;property id=&quot;20307&quot; value=&quot;310&quot;/&gt;&lt;/object&gt;&lt;object type=&quot;3&quot; unique_id=&quot;10036&quot;&gt;&lt;property id=&quot;20148&quot; value=&quot;5&quot;/&gt;&lt;property id=&quot;20300&quot; value=&quot;Slide 37 - &amp;quot;Instructions for Credit&amp;quot;&quot;/&gt;&lt;property id=&quot;20307&quot; value=&quot;303&quot;/&gt;&lt;/object&gt;&lt;object type=&quot;3&quot; unique_id=&quot;10037&quot;&gt;&lt;property id=&quot;20148&quot; value=&quot;5&quot;/&gt;&lt;property id=&quot;20300&quot; value=&quot;Slide 38 - &amp;quot;Now Take the Test . . .&amp;quot;&quot;/&gt;&lt;property id=&quot;20307&quot; value=&quot;304&quot;/&gt;&lt;/object&gt;&lt;object type=&quot;3&quot; unique_id=&quot;10040&quot;&gt;&lt;property id=&quot;20148&quot; value=&quot;5&quot;/&gt;&lt;property id=&quot;20300&quot; value=&quot;Slide 39 - &amp;quot;General Information&amp;quot;&quot;/&gt;&lt;property id=&quot;20307&quot; value=&quot;315&quot;/&gt;&lt;/object&gt;&lt;object type=&quot;3&quot; unique_id=&quot;10041&quot;&gt;&lt;property id=&quot;20148&quot; value=&quot;5&quot;/&gt;&lt;property id=&quot;20300&quot; value=&quot;Slide 40 - &amp;quot;Please review the slide notes &amp;#x0D;&amp;#x0A;for analysis of each study &amp;#x0D;&amp;#x0A;by expert faculty &amp;lt;Insert Name, MD&amp;gt;, &amp;#x0D;&amp;#x0A;and &amp;lt;Insert Name,&quot;/&gt;&lt;property id=&quot;20307&quot; value=&quot;316&quot;/&gt;&lt;/object&gt;&lt;object type=&quot;3&quot; unique_id=&quot;10042&quot;&gt;&lt;property id=&quot;20148&quot; value=&quot;5&quot;/&gt;&lt;property id=&quot;20300&quot; value=&quot;Slide 41 - &amp;quot;Promo Slide Reference&amp;#x0D;&amp;#x0A;(Placed as the last slide in a slideset, &amp;#x0D;&amp;#x0A;if requested)&amp;quot;&quot;/&gt;&lt;property id=&quot;20307&quot; value=&quot;307&quot;/&gt;&lt;/object&gt;&lt;object type=&quot;3&quot; unique_id=&quot;12121&quot;&gt;&lt;property id=&quot;20148&quot; value=&quot;5&quot;/&gt;&lt;property id=&quot;20300&quot; value=&quot;Slide 36 - &amp;quot;Disclaimer&amp;quot;&quot;/&gt;&lt;property id=&quot;20307&quot; value=&quot;317&quot;/&gt;&lt;/object&gt;&lt;object type=&quot;3&quot; unique_id=&quot;12122&quot;&gt;&lt;property id=&quot;20148&quot; value=&quot;5&quot;/&gt;&lt;property id=&quot;20300&quot; value=&quot;Slide 1 - &amp;quot;Title of the program and will possibly take &amp;#x0D;&amp;#x0A;up three lines. It is presented in Arial-39-Bold-White.&amp;quot;&quot;/&gt;&lt;property id=&quot;20307&quot; value=&quot;321&quot;/&gt;&lt;/object&gt;&lt;object type=&quot;3&quot; unique_id=&quot;12123&quot;&gt;&lt;property id=&quot;20148&quot; value=&quot;5&quot;/&gt;&lt;property id=&quot;20300&quot; value=&quot;Slide 2 - &amp;quot;Title of the program and will possibly take up three lines. It is presented in Arial-39-Bold-White.&amp;quot;&quot;/&gt;&lt;property id=&quot;20307&quot; value=&quot;322&quot;/&gt;&lt;/object&gt;&lt;object type=&quot;3&quot; unique_id=&quot;12124&quot;&gt;&lt;property id=&quot;20148&quot; value=&quot;5&quot;/&gt;&lt;property id=&quot;20300&quot; value=&quot;Slide 18 - &amp;quot;Outcomes Analysis: What Did You Learn?&amp;quot;&quot;/&gt;&lt;property id=&quot;20307&quot; value=&quot;324&quot;/&gt;&lt;/object&gt;&lt;object type=&quot;3&quot; unique_id=&quot;12125&quot;&gt;&lt;property id=&quot;20148&quot; value=&quot;5&quot;/&gt;&lt;property id=&quot;20300&quot; value=&quot;Slide 19 - &amp;quot;Outcomes Questions&amp;quot;&quot;/&gt;&lt;property id=&quot;20307&quot; value=&quot;320&quot;/&gt;&lt;/object&gt;&lt;object type=&quot;3&quot; unique_id=&quot;12126&quot;&gt;&lt;property id=&quot;20148&quot; value=&quot;5&quot;/&gt;&lt;property id=&quot;20300&quot; value=&quot;Slide 20 - &amp;quot;How many patients with XXX do you provide care for in a typical week?&amp;quot;&quot;/&gt;&lt;property id=&quot;20307&quot; value=&quot;323&quot;/&gt;&lt;/object&gt;&lt;object type=&quot;3&quot; unique_id=&quot;12127&quot;&gt;&lt;property id=&quot;20148&quot; value=&quot;5&quot;/&gt;&lt;property id=&quot;20300&quot; value=&quot;Slide 42 - &amp;quot;Go Online for More CCO &amp;#x0D;&amp;#x0A;Coverage of XXXXXXXXXXXX!&amp;quot;&quot;/&gt;&lt;property id=&quot;20307&quot; value=&quot;318&quot;/&gt;&lt;/object&gt;&lt;/object&gt;&lt;/object&gt;&lt;/database&gt;"/>
</p:tagLst>
</file>

<file path=ppt/theme/theme1.xml><?xml version="1.0" encoding="utf-8"?>
<a:theme xmlns:a="http://schemas.openxmlformats.org/drawingml/2006/main" name="1_2017_HTAA_Diabetes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  <a:headEnd/>
          <a:tailEnd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 xmlns="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xmlns="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2017_HTAA_Diabetes" id="{1367EE62-49C0-41AA-9F7D-AEA8A8F73D1D}" vid="{45DB6FF6-6200-4F3D-90FC-F48B64252754}"/>
    </a:ext>
  </a:extLst>
</a:theme>
</file>

<file path=ppt/theme/theme2.xml><?xml version="1.0" encoding="utf-8"?>
<a:theme xmlns:a="http://schemas.openxmlformats.org/drawingml/2006/main" name="Mowbray template">
  <a:themeElements>
    <a:clrScheme name="مخصص 1">
      <a:dk1>
        <a:sysClr val="windowText" lastClr="000000"/>
      </a:dk1>
      <a:lt1>
        <a:sysClr val="window" lastClr="FFFFFF"/>
      </a:lt1>
      <a:dk2>
        <a:srgbClr val="C6D9F0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7C81199EC3BB41B7A91A2E4D932BCC" ma:contentTypeVersion="1" ma:contentTypeDescription="Create a new document." ma:contentTypeScope="" ma:versionID="5167bd35fa19f9ab54fc095a1d586a99">
  <xsd:schema xmlns:xsd="http://www.w3.org/2001/XMLSchema" xmlns:xs="http://www.w3.org/2001/XMLSchema" xmlns:p="http://schemas.microsoft.com/office/2006/metadata/properties" xmlns:ns2="d54cbe69-32bd-412a-b004-9152f949605e" xmlns:ns3="490827e1-09b1-4c09-aa65-7e9d6b233c66" targetNamespace="http://schemas.microsoft.com/office/2006/metadata/properties" ma:root="true" ma:fieldsID="5a186d45facb588238f7f1dff55fb0ea" ns2:_="" ns3:_="">
    <xsd:import namespace="d54cbe69-32bd-412a-b004-9152f949605e"/>
    <xsd:import namespace="490827e1-09b1-4c09-aa65-7e9d6b233c66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Document_x0020_Categor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4cbe69-32bd-412a-b004-9152f949605e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0827e1-09b1-4c09-aa65-7e9d6b233c66" elementFormDefault="qualified">
    <xsd:import namespace="http://schemas.microsoft.com/office/2006/documentManagement/types"/>
    <xsd:import namespace="http://schemas.microsoft.com/office/infopath/2007/PartnerControls"/>
    <xsd:element name="Document_x0020_Category" ma:index="11" nillable="true" ma:displayName="Document Category" ma:internalName="Document_x0020_Category">
      <xsd:simpleType>
        <xsd:restriction base="dms:Choice">
          <xsd:enumeration value="Slides - Live ONC"/>
          <xsd:enumeration value="Permissions"/>
          <xsd:enumeration value="Outcomes - Questions"/>
          <xsd:enumeration value="Slides - Downloadable"/>
          <xsd:enumeration value="Slide Des Req - Full Redraw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d54cbe69-32bd-412a-b004-9152f949605e">56M7VY3CDVN5-711765769-5</_dlc_DocId>
    <_dlc_DocIdUrl xmlns="d54cbe69-32bd-412a-b004-9152f949605e">
      <Url>https://intranet.clinicaloptions.com/mews/oncology/ASCO_Biomarkers_SS-TU_2019_(PRP2960)/Slide_Set__1/_layouts/15/DocIdRedir.aspx?ID=56M7VY3CDVN5-711765769-5</Url>
      <Description>56M7VY3CDVN5-711765769-5</Description>
    </_dlc_DocIdUrl>
    <Document_x0020_Category xmlns="490827e1-09b1-4c09-aa65-7e9d6b233c66">Slides - Downloadable</Document_x0020_Category>
  </documentManagement>
</p:properties>
</file>

<file path=customXml/item4.xml><?xml version="1.0" encoding="utf-8"?>
<LongProperties xmlns="http://schemas.microsoft.com/office/2006/metadata/longProperties"/>
</file>

<file path=customXml/item5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D76A9071-8A7C-4850-BF63-D267F920DC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54cbe69-32bd-412a-b004-9152f949605e"/>
    <ds:schemaRef ds:uri="490827e1-09b1-4c09-aa65-7e9d6b233c6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A18F4D2-3653-4F4F-B917-116198900D9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BA55BC3-5A03-47C2-8EC3-D964C3B5E779}">
  <ds:schemaRefs>
    <ds:schemaRef ds:uri="490827e1-09b1-4c09-aa65-7e9d6b233c66"/>
    <ds:schemaRef ds:uri="http://purl.org/dc/elements/1.1/"/>
    <ds:schemaRef ds:uri="http://schemas.microsoft.com/office/2006/metadata/properties"/>
    <ds:schemaRef ds:uri="d54cbe69-32bd-412a-b004-9152f949605e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65E151B5-E2EE-4BEC-82C3-105A302A3BE7}">
  <ds:schemaRefs>
    <ds:schemaRef ds:uri="http://schemas.microsoft.com/office/2006/metadata/longProperties"/>
  </ds:schemaRefs>
</ds:datastoreItem>
</file>

<file path=customXml/itemProps5.xml><?xml version="1.0" encoding="utf-8"?>
<ds:datastoreItem xmlns:ds="http://schemas.openxmlformats.org/officeDocument/2006/customXml" ds:itemID="{3C2013A6-9922-444A-860E-D2CA80CCD33E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10463</TotalTime>
  <Words>720</Words>
  <Application>Microsoft Office PowerPoint</Application>
  <PresentationFormat>Custom</PresentationFormat>
  <Paragraphs>269</Paragraphs>
  <Slides>12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1_2017_HTAA_Diabetes</vt:lpstr>
      <vt:lpstr>Mowbray template</vt:lpstr>
      <vt:lpstr>Slide 1</vt:lpstr>
      <vt:lpstr>Slide 2</vt:lpstr>
      <vt:lpstr>Slide 3</vt:lpstr>
      <vt:lpstr>Relationship Between MSI and Tumor-Associated Inflammatory Response</vt:lpstr>
      <vt:lpstr>Perspective</vt:lpstr>
      <vt:lpstr>Slide 6</vt:lpstr>
      <vt:lpstr>MSI-H Frequency Among Different Types of Cancer</vt:lpstr>
      <vt:lpstr>Pembrolizumab: Non-CRC dMMR</vt:lpstr>
      <vt:lpstr>Current Indications for Immune Checkpoint Inhibitors in MSI-H/dMMR Cancer</vt:lpstr>
      <vt:lpstr>Slide 10</vt:lpstr>
      <vt:lpstr>Case: Stage  Colon Cancer</vt:lpstr>
      <vt:lpstr>Slide 12</vt:lpstr>
    </vt:vector>
  </TitlesOfParts>
  <Company>Preferred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Integrating MMRd/MSI Testing for Solid Tumors</dc:title>
  <dc:creator>Preferred User</dc:creator>
  <cp:lastModifiedBy>Lenovo</cp:lastModifiedBy>
  <cp:revision>962</cp:revision>
  <cp:lastPrinted>2016-09-26T20:21:49Z</cp:lastPrinted>
  <dcterms:created xsi:type="dcterms:W3CDTF">2005-05-27T15:08:01Z</dcterms:created>
  <dcterms:modified xsi:type="dcterms:W3CDTF">2020-01-15T10:11:09Z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gs">
    <vt:lpwstr/>
  </property>
  <property fmtid="{D5CDD505-2E9C-101B-9397-08002B2CF9AE}" pid="3" name="display_urn:schemas-microsoft-com:office:office#Editor">
    <vt:lpwstr>Melanie Couton</vt:lpwstr>
  </property>
  <property fmtid="{D5CDD505-2E9C-101B-9397-08002B2CF9AE}" pid="4" name="display_urn:schemas-microsoft-com:office:office#Author">
    <vt:lpwstr>Melanie Couton</vt:lpwstr>
  </property>
  <property fmtid="{D5CDD505-2E9C-101B-9397-08002B2CF9AE}" pid="5" name="_dlc_DocId">
    <vt:lpwstr>56M7VY3CDVN5-387186687-1</vt:lpwstr>
  </property>
  <property fmtid="{D5CDD505-2E9C-101B-9397-08002B2CF9AE}" pid="6" name="_dlc_DocIdItemGuid">
    <vt:lpwstr>df1fd2b0-7806-4062-9f24-304290c0d1f1</vt:lpwstr>
  </property>
  <property fmtid="{D5CDD505-2E9C-101B-9397-08002B2CF9AE}" pid="7" name="_dlc_DocIdUrl">
    <vt:lpwstr>https://intranet.clinicaloptions.com/mews/oncology/ASH_ALL_Satellite-TU_2016/Template/_layouts/15/DocIdRedir.aspx?ID=56M7VY3CDVN5-387186687-1, 56M7VY3CDVN5-387186687-1</vt:lpwstr>
  </property>
  <property fmtid="{D5CDD505-2E9C-101B-9397-08002B2CF9AE}" pid="8" name="ContentTypeId">
    <vt:lpwstr>0x0101004D7C81199EC3BB41B7A91A2E4D932BCC</vt:lpwstr>
  </property>
</Properties>
</file>